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3"/>
  </p:notesMasterIdLst>
  <p:handoutMasterIdLst>
    <p:handoutMasterId r:id="rId14"/>
  </p:handoutMasterIdLst>
  <p:sldIdLst>
    <p:sldId id="425" r:id="rId3"/>
    <p:sldId id="419" r:id="rId4"/>
    <p:sldId id="410" r:id="rId5"/>
    <p:sldId id="411" r:id="rId6"/>
    <p:sldId id="412" r:id="rId7"/>
    <p:sldId id="420" r:id="rId8"/>
    <p:sldId id="414" r:id="rId9"/>
    <p:sldId id="415" r:id="rId10"/>
    <p:sldId id="416" r:id="rId11"/>
    <p:sldId id="332" r:id="rId12"/>
  </p:sldIdLst>
  <p:sldSz cx="9144000" cy="6858000" type="screen4x3"/>
  <p:notesSz cx="9872663" cy="679767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a Morala" initials="CM" lastIdx="1" clrIdx="0">
    <p:extLst>
      <p:ext uri="{19B8F6BF-5375-455C-9EA6-DF929625EA0E}">
        <p15:presenceInfo xmlns:p15="http://schemas.microsoft.com/office/powerpoint/2012/main" userId="Celia Mora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89D"/>
    <a:srgbClr val="6D6D6D"/>
    <a:srgbClr val="7DEB0F"/>
    <a:srgbClr val="96D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432BF-FE55-4D2C-AA6D-D807D9BB8088}" v="76" dt="2021-10-11T08:56:55.4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1" autoAdjust="0"/>
  </p:normalViewPr>
  <p:slideViewPr>
    <p:cSldViewPr snapToGrid="0">
      <p:cViewPr varScale="1">
        <p:scale>
          <a:sx n="85" d="100"/>
          <a:sy n="85" d="100"/>
        </p:scale>
        <p:origin x="11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 Inclusión - Celia Morala Arias" userId="0126736a-2767-4246-be64-22757b055481" providerId="ADAL" clId="{BDF32DD8-2E64-450D-B1D8-847AC4BFA8D0}"/>
    <pc:docChg chg="modSld">
      <pc:chgData name="FEDER Inclusión - Celia Morala Arias" userId="0126736a-2767-4246-be64-22757b055481" providerId="ADAL" clId="{BDF32DD8-2E64-450D-B1D8-847AC4BFA8D0}" dt="2021-08-16T10:32:33.307" v="0" actId="1036"/>
      <pc:docMkLst>
        <pc:docMk/>
      </pc:docMkLst>
      <pc:sldChg chg="modSp">
        <pc:chgData name="FEDER Inclusión - Celia Morala Arias" userId="0126736a-2767-4246-be64-22757b055481" providerId="ADAL" clId="{BDF32DD8-2E64-450D-B1D8-847AC4BFA8D0}" dt="2021-08-16T10:32:33.307" v="0" actId="1036"/>
        <pc:sldMkLst>
          <pc:docMk/>
          <pc:sldMk cId="678757436" sldId="336"/>
        </pc:sldMkLst>
        <pc:picChg chg="mod">
          <ac:chgData name="FEDER Inclusión - Celia Morala Arias" userId="0126736a-2767-4246-be64-22757b055481" providerId="ADAL" clId="{BDF32DD8-2E64-450D-B1D8-847AC4BFA8D0}" dt="2021-08-16T10:32:33.307" v="0" actId="1036"/>
          <ac:picMkLst>
            <pc:docMk/>
            <pc:sldMk cId="678757436" sldId="336"/>
            <ac:picMk id="4098" creationId="{00000000-0000-0000-0000-000000000000}"/>
          </ac:picMkLst>
        </pc:picChg>
      </pc:sldChg>
    </pc:docChg>
  </pc:docChgLst>
  <pc:docChgLst>
    <pc:chgData name="Celia Morala" userId="0126736a-2767-4246-be64-22757b055481" providerId="ADAL" clId="{7616ABEB-0382-4B49-8409-780E5131BC94}"/>
    <pc:docChg chg="custSel addSld delSld modSld">
      <pc:chgData name="Celia Morala" userId="0126736a-2767-4246-be64-22757b055481" providerId="ADAL" clId="{7616ABEB-0382-4B49-8409-780E5131BC94}" dt="2020-11-17T18:03:06.047" v="209" actId="20577"/>
      <pc:docMkLst>
        <pc:docMk/>
      </pc:docMkLst>
      <pc:sldChg chg="modSp new mod">
        <pc:chgData name="Celia Morala" userId="0126736a-2767-4246-be64-22757b055481" providerId="ADAL" clId="{7616ABEB-0382-4B49-8409-780E5131BC94}" dt="2020-11-17T18:02:17.728" v="121" actId="20577"/>
        <pc:sldMkLst>
          <pc:docMk/>
          <pc:sldMk cId="885609039" sldId="407"/>
        </pc:sldMkLst>
        <pc:spChg chg="mod">
          <ac:chgData name="Celia Morala" userId="0126736a-2767-4246-be64-22757b055481" providerId="ADAL" clId="{7616ABEB-0382-4B49-8409-780E5131BC94}" dt="2020-11-17T18:02:17.728" v="121" actId="20577"/>
          <ac:spMkLst>
            <pc:docMk/>
            <pc:sldMk cId="885609039" sldId="407"/>
            <ac:spMk id="3" creationId="{DC12BBD8-4EF6-45C4-B97D-3668F6D7B35E}"/>
          </ac:spMkLst>
        </pc:spChg>
      </pc:sldChg>
      <pc:sldChg chg="modSp new del mod">
        <pc:chgData name="Celia Morala" userId="0126736a-2767-4246-be64-22757b055481" providerId="ADAL" clId="{7616ABEB-0382-4B49-8409-780E5131BC94}" dt="2020-11-17T17:59:36.120" v="30" actId="47"/>
        <pc:sldMkLst>
          <pc:docMk/>
          <pc:sldMk cId="1101907804" sldId="407"/>
        </pc:sldMkLst>
        <pc:spChg chg="mod">
          <ac:chgData name="Celia Morala" userId="0126736a-2767-4246-be64-22757b055481" providerId="ADAL" clId="{7616ABEB-0382-4B49-8409-780E5131BC94}" dt="2020-11-17T17:59:26.825" v="29" actId="5793"/>
          <ac:spMkLst>
            <pc:docMk/>
            <pc:sldMk cId="1101907804" sldId="407"/>
            <ac:spMk id="3" creationId="{DD8D7121-B4AE-4BB5-AC31-8A96F307D7D3}"/>
          </ac:spMkLst>
        </pc:spChg>
      </pc:sldChg>
      <pc:sldChg chg="modSp new mod">
        <pc:chgData name="Celia Morala" userId="0126736a-2767-4246-be64-22757b055481" providerId="ADAL" clId="{7616ABEB-0382-4B49-8409-780E5131BC94}" dt="2020-11-17T18:02:46.448" v="171" actId="20577"/>
        <pc:sldMkLst>
          <pc:docMk/>
          <pc:sldMk cId="3335454796" sldId="408"/>
        </pc:sldMkLst>
        <pc:spChg chg="mod">
          <ac:chgData name="Celia Morala" userId="0126736a-2767-4246-be64-22757b055481" providerId="ADAL" clId="{7616ABEB-0382-4B49-8409-780E5131BC94}" dt="2020-11-17T18:02:46.448" v="171" actId="20577"/>
          <ac:spMkLst>
            <pc:docMk/>
            <pc:sldMk cId="3335454796" sldId="408"/>
            <ac:spMk id="3" creationId="{50E5566E-AE62-43FB-A0F9-F41E70BB54B3}"/>
          </ac:spMkLst>
        </pc:spChg>
      </pc:sldChg>
      <pc:sldChg chg="modSp new mod">
        <pc:chgData name="Celia Morala" userId="0126736a-2767-4246-be64-22757b055481" providerId="ADAL" clId="{7616ABEB-0382-4B49-8409-780E5131BC94}" dt="2020-11-17T17:59:49.078" v="52" actId="20577"/>
        <pc:sldMkLst>
          <pc:docMk/>
          <pc:sldMk cId="155873585" sldId="409"/>
        </pc:sldMkLst>
        <pc:spChg chg="mod">
          <ac:chgData name="Celia Morala" userId="0126736a-2767-4246-be64-22757b055481" providerId="ADAL" clId="{7616ABEB-0382-4B49-8409-780E5131BC94}" dt="2020-11-17T17:59:49.078" v="52" actId="20577"/>
          <ac:spMkLst>
            <pc:docMk/>
            <pc:sldMk cId="155873585" sldId="409"/>
            <ac:spMk id="3" creationId="{3BB43C3E-1762-4149-915B-8F97A068C7AF}"/>
          </ac:spMkLst>
        </pc:spChg>
      </pc:sldChg>
      <pc:sldChg chg="modSp new mod">
        <pc:chgData name="Celia Morala" userId="0126736a-2767-4246-be64-22757b055481" providerId="ADAL" clId="{7616ABEB-0382-4B49-8409-780E5131BC94}" dt="2020-11-17T18:02:02.024" v="69" actId="20577"/>
        <pc:sldMkLst>
          <pc:docMk/>
          <pc:sldMk cId="2574552506" sldId="410"/>
        </pc:sldMkLst>
        <pc:spChg chg="mod">
          <ac:chgData name="Celia Morala" userId="0126736a-2767-4246-be64-22757b055481" providerId="ADAL" clId="{7616ABEB-0382-4B49-8409-780E5131BC94}" dt="2020-11-17T18:02:02.024" v="69" actId="20577"/>
          <ac:spMkLst>
            <pc:docMk/>
            <pc:sldMk cId="2574552506" sldId="410"/>
            <ac:spMk id="3" creationId="{3C3AA448-3FEB-4469-B880-02D862510371}"/>
          </ac:spMkLst>
        </pc:spChg>
      </pc:sldChg>
      <pc:sldChg chg="modSp new mod">
        <pc:chgData name="Celia Morala" userId="0126736a-2767-4246-be64-22757b055481" providerId="ADAL" clId="{7616ABEB-0382-4B49-8409-780E5131BC94}" dt="2020-11-17T18:02:06.537" v="83" actId="20577"/>
        <pc:sldMkLst>
          <pc:docMk/>
          <pc:sldMk cId="2872567467" sldId="411"/>
        </pc:sldMkLst>
        <pc:spChg chg="mod">
          <ac:chgData name="Celia Morala" userId="0126736a-2767-4246-be64-22757b055481" providerId="ADAL" clId="{7616ABEB-0382-4B49-8409-780E5131BC94}" dt="2020-11-17T18:02:06.537" v="83" actId="20577"/>
          <ac:spMkLst>
            <pc:docMk/>
            <pc:sldMk cId="2872567467" sldId="411"/>
            <ac:spMk id="3" creationId="{EF30657D-0FB9-454F-BE7A-8612A3D81739}"/>
          </ac:spMkLst>
        </pc:spChg>
      </pc:sldChg>
      <pc:sldChg chg="modSp new mod">
        <pc:chgData name="Celia Morala" userId="0126736a-2767-4246-be64-22757b055481" providerId="ADAL" clId="{7616ABEB-0382-4B49-8409-780E5131BC94}" dt="2020-11-17T18:02:10.395" v="95" actId="20577"/>
        <pc:sldMkLst>
          <pc:docMk/>
          <pc:sldMk cId="624632340" sldId="412"/>
        </pc:sldMkLst>
        <pc:spChg chg="mod">
          <ac:chgData name="Celia Morala" userId="0126736a-2767-4246-be64-22757b055481" providerId="ADAL" clId="{7616ABEB-0382-4B49-8409-780E5131BC94}" dt="2020-11-17T18:02:10.395" v="95" actId="20577"/>
          <ac:spMkLst>
            <pc:docMk/>
            <pc:sldMk cId="624632340" sldId="412"/>
            <ac:spMk id="3" creationId="{CCD29E98-D75C-4596-8503-B2C2B8F78AAE}"/>
          </ac:spMkLst>
        </pc:spChg>
      </pc:sldChg>
      <pc:sldChg chg="modSp new mod">
        <pc:chgData name="Celia Morala" userId="0126736a-2767-4246-be64-22757b055481" providerId="ADAL" clId="{7616ABEB-0382-4B49-8409-780E5131BC94}" dt="2020-11-17T18:02:55.677" v="188" actId="20577"/>
        <pc:sldMkLst>
          <pc:docMk/>
          <pc:sldMk cId="3245431214" sldId="413"/>
        </pc:sldMkLst>
        <pc:spChg chg="mod">
          <ac:chgData name="Celia Morala" userId="0126736a-2767-4246-be64-22757b055481" providerId="ADAL" clId="{7616ABEB-0382-4B49-8409-780E5131BC94}" dt="2020-11-17T18:02:55.677" v="188" actId="20577"/>
          <ac:spMkLst>
            <pc:docMk/>
            <pc:sldMk cId="3245431214" sldId="413"/>
            <ac:spMk id="2" creationId="{2D2FB5B6-61D8-4370-BA80-70D713613B33}"/>
          </ac:spMkLst>
        </pc:spChg>
      </pc:sldChg>
      <pc:sldChg chg="modSp new mod">
        <pc:chgData name="Celia Morala" userId="0126736a-2767-4246-be64-22757b055481" providerId="ADAL" clId="{7616ABEB-0382-4B49-8409-780E5131BC94}" dt="2020-11-17T18:02:59.398" v="195" actId="20577"/>
        <pc:sldMkLst>
          <pc:docMk/>
          <pc:sldMk cId="982970189" sldId="414"/>
        </pc:sldMkLst>
        <pc:spChg chg="mod">
          <ac:chgData name="Celia Morala" userId="0126736a-2767-4246-be64-22757b055481" providerId="ADAL" clId="{7616ABEB-0382-4B49-8409-780E5131BC94}" dt="2020-11-17T18:02:59.398" v="195" actId="20577"/>
          <ac:spMkLst>
            <pc:docMk/>
            <pc:sldMk cId="982970189" sldId="414"/>
            <ac:spMk id="2" creationId="{A5968804-ADE6-4B1C-A74F-AF9524554F98}"/>
          </ac:spMkLst>
        </pc:spChg>
      </pc:sldChg>
      <pc:sldChg chg="modSp new mod">
        <pc:chgData name="Celia Morala" userId="0126736a-2767-4246-be64-22757b055481" providerId="ADAL" clId="{7616ABEB-0382-4B49-8409-780E5131BC94}" dt="2020-11-17T18:03:02.562" v="202" actId="20577"/>
        <pc:sldMkLst>
          <pc:docMk/>
          <pc:sldMk cId="1111010256" sldId="415"/>
        </pc:sldMkLst>
        <pc:spChg chg="mod">
          <ac:chgData name="Celia Morala" userId="0126736a-2767-4246-be64-22757b055481" providerId="ADAL" clId="{7616ABEB-0382-4B49-8409-780E5131BC94}" dt="2020-11-17T18:03:02.562" v="202" actId="20577"/>
          <ac:spMkLst>
            <pc:docMk/>
            <pc:sldMk cId="1111010256" sldId="415"/>
            <ac:spMk id="2" creationId="{C3BB5041-0ECC-402D-A8DE-7845D23234E1}"/>
          </ac:spMkLst>
        </pc:spChg>
      </pc:sldChg>
      <pc:sldChg chg="modSp new mod">
        <pc:chgData name="Celia Morala" userId="0126736a-2767-4246-be64-22757b055481" providerId="ADAL" clId="{7616ABEB-0382-4B49-8409-780E5131BC94}" dt="2020-11-17T18:03:06.047" v="209" actId="20577"/>
        <pc:sldMkLst>
          <pc:docMk/>
          <pc:sldMk cId="1430848436" sldId="416"/>
        </pc:sldMkLst>
        <pc:spChg chg="mod">
          <ac:chgData name="Celia Morala" userId="0126736a-2767-4246-be64-22757b055481" providerId="ADAL" clId="{7616ABEB-0382-4B49-8409-780E5131BC94}" dt="2020-11-17T18:03:06.047" v="209" actId="20577"/>
          <ac:spMkLst>
            <pc:docMk/>
            <pc:sldMk cId="1430848436" sldId="416"/>
            <ac:spMk id="2" creationId="{59E7BDB1-D748-4341-9710-02EFCA7B816B}"/>
          </ac:spMkLst>
        </pc:spChg>
      </pc:sldChg>
    </pc:docChg>
  </pc:docChgLst>
  <pc:docChgLst>
    <pc:chgData name="Mª Carmen Murillo" userId="7d59375e-28d1-485a-8481-13047822fb04" providerId="ADAL" clId="{4BA572A4-28C2-4343-8A23-8738E19D56FC}"/>
    <pc:docChg chg="undo redo custSel modSld">
      <pc:chgData name="Mª Carmen Murillo" userId="7d59375e-28d1-485a-8481-13047822fb04" providerId="ADAL" clId="{4BA572A4-28C2-4343-8A23-8738E19D56FC}" dt="2020-11-24T18:13:26.393" v="8705" actId="20577"/>
      <pc:docMkLst>
        <pc:docMk/>
      </pc:docMkLst>
      <pc:sldChg chg="modNotesTx">
        <pc:chgData name="Mª Carmen Murillo" userId="7d59375e-28d1-485a-8481-13047822fb04" providerId="ADAL" clId="{4BA572A4-28C2-4343-8A23-8738E19D56FC}" dt="2020-11-24T17:27:46.006" v="4690" actId="313"/>
        <pc:sldMkLst>
          <pc:docMk/>
          <pc:sldMk cId="4241600816" sldId="401"/>
        </pc:sldMkLst>
      </pc:sldChg>
      <pc:sldChg chg="modNotesTx">
        <pc:chgData name="Mª Carmen Murillo" userId="7d59375e-28d1-485a-8481-13047822fb04" providerId="ADAL" clId="{4BA572A4-28C2-4343-8A23-8738E19D56FC}" dt="2020-11-24T17:44:56.829" v="6891" actId="20577"/>
        <pc:sldMkLst>
          <pc:docMk/>
          <pc:sldMk cId="2686701252" sldId="403"/>
        </pc:sldMkLst>
      </pc:sldChg>
      <pc:sldChg chg="modNotesTx">
        <pc:chgData name="Mª Carmen Murillo" userId="7d59375e-28d1-485a-8481-13047822fb04" providerId="ADAL" clId="{4BA572A4-28C2-4343-8A23-8738E19D56FC}" dt="2020-11-24T18:13:26.393" v="8705" actId="20577"/>
        <pc:sldMkLst>
          <pc:docMk/>
          <pc:sldMk cId="2686701252" sldId="404"/>
        </pc:sldMkLst>
      </pc:sldChg>
      <pc:sldChg chg="addSp delSp modSp mod">
        <pc:chgData name="Mª Carmen Murillo" userId="7d59375e-28d1-485a-8481-13047822fb04" providerId="ADAL" clId="{4BA572A4-28C2-4343-8A23-8738E19D56FC}" dt="2020-11-24T16:15:45.075" v="2880" actId="1076"/>
        <pc:sldMkLst>
          <pc:docMk/>
          <pc:sldMk cId="885609039" sldId="407"/>
        </pc:sldMkLst>
        <pc:spChg chg="mod">
          <ac:chgData name="Mª Carmen Murillo" userId="7d59375e-28d1-485a-8481-13047822fb04" providerId="ADAL" clId="{4BA572A4-28C2-4343-8A23-8738E19D56FC}" dt="2020-11-19T16:38:26.476" v="264" actId="404"/>
          <ac:spMkLst>
            <pc:docMk/>
            <pc:sldMk cId="885609039" sldId="407"/>
            <ac:spMk id="2" creationId="{E0106274-DF0D-4B1B-809A-1AE7A2AB7239}"/>
          </ac:spMkLst>
        </pc:spChg>
        <pc:spChg chg="mod">
          <ac:chgData name="Mª Carmen Murillo" userId="7d59375e-28d1-485a-8481-13047822fb04" providerId="ADAL" clId="{4BA572A4-28C2-4343-8A23-8738E19D56FC}" dt="2020-11-24T16:10:23.139" v="2836" actId="20577"/>
          <ac:spMkLst>
            <pc:docMk/>
            <pc:sldMk cId="885609039" sldId="407"/>
            <ac:spMk id="3" creationId="{DC12BBD8-4EF6-45C4-B97D-3668F6D7B35E}"/>
          </ac:spMkLst>
        </pc:spChg>
        <pc:picChg chg="add mod">
          <ac:chgData name="Mª Carmen Murillo" userId="7d59375e-28d1-485a-8481-13047822fb04" providerId="ADAL" clId="{4BA572A4-28C2-4343-8A23-8738E19D56FC}" dt="2020-11-24T16:15:45.075" v="2880" actId="1076"/>
          <ac:picMkLst>
            <pc:docMk/>
            <pc:sldMk cId="885609039" sldId="407"/>
            <ac:picMk id="4" creationId="{081F8129-BFFD-484F-8B61-8D7D86CECDD7}"/>
          </ac:picMkLst>
        </pc:picChg>
        <pc:picChg chg="add del">
          <ac:chgData name="Mª Carmen Murillo" userId="7d59375e-28d1-485a-8481-13047822fb04" providerId="ADAL" clId="{4BA572A4-28C2-4343-8A23-8738E19D56FC}" dt="2020-11-19T16:44:00.228" v="275" actId="478"/>
          <ac:picMkLst>
            <pc:docMk/>
            <pc:sldMk cId="885609039" sldId="407"/>
            <ac:picMk id="4" creationId="{C27BB00D-00DF-4131-8CC7-A22911A505F5}"/>
          </ac:picMkLst>
        </pc:picChg>
        <pc:picChg chg="add del">
          <ac:chgData name="Mª Carmen Murillo" userId="7d59375e-28d1-485a-8481-13047822fb04" providerId="ADAL" clId="{4BA572A4-28C2-4343-8A23-8738E19D56FC}" dt="2020-11-19T16:44:10.911" v="277" actId="478"/>
          <ac:picMkLst>
            <pc:docMk/>
            <pc:sldMk cId="885609039" sldId="407"/>
            <ac:picMk id="5" creationId="{BBF0B2E9-32E8-4E12-9B8D-A520F6C2B2E5}"/>
          </ac:picMkLst>
        </pc:picChg>
        <pc:picChg chg="add del mod ord">
          <ac:chgData name="Mª Carmen Murillo" userId="7d59375e-28d1-485a-8481-13047822fb04" providerId="ADAL" clId="{4BA572A4-28C2-4343-8A23-8738E19D56FC}" dt="2020-11-24T16:04:54.525" v="2491" actId="478"/>
          <ac:picMkLst>
            <pc:docMk/>
            <pc:sldMk cId="885609039" sldId="407"/>
            <ac:picMk id="6" creationId="{E0C068B1-601F-4A60-8031-265E0360C337}"/>
          </ac:picMkLst>
        </pc:picChg>
      </pc:sldChg>
      <pc:sldChg chg="addSp modSp mod">
        <pc:chgData name="Mª Carmen Murillo" userId="7d59375e-28d1-485a-8481-13047822fb04" providerId="ADAL" clId="{4BA572A4-28C2-4343-8A23-8738E19D56FC}" dt="2020-11-24T16:15:37.823" v="2879" actId="14100"/>
        <pc:sldMkLst>
          <pc:docMk/>
          <pc:sldMk cId="3335454796" sldId="408"/>
        </pc:sldMkLst>
        <pc:spChg chg="mod">
          <ac:chgData name="Mª Carmen Murillo" userId="7d59375e-28d1-485a-8481-13047822fb04" providerId="ADAL" clId="{4BA572A4-28C2-4343-8A23-8738E19D56FC}" dt="2020-11-24T15:16:34.757" v="1701" actId="404"/>
          <ac:spMkLst>
            <pc:docMk/>
            <pc:sldMk cId="3335454796" sldId="408"/>
            <ac:spMk id="2" creationId="{8F3EC6D6-3519-47AE-B8E5-7EC44DBFADF2}"/>
          </ac:spMkLst>
        </pc:spChg>
        <pc:spChg chg="mod">
          <ac:chgData name="Mª Carmen Murillo" userId="7d59375e-28d1-485a-8481-13047822fb04" providerId="ADAL" clId="{4BA572A4-28C2-4343-8A23-8738E19D56FC}" dt="2020-11-24T16:15:34.352" v="2878" actId="1076"/>
          <ac:spMkLst>
            <pc:docMk/>
            <pc:sldMk cId="3335454796" sldId="408"/>
            <ac:spMk id="3" creationId="{50E5566E-AE62-43FB-A0F9-F41E70BB54B3}"/>
          </ac:spMkLst>
        </pc:spChg>
        <pc:picChg chg="add mod">
          <ac:chgData name="Mª Carmen Murillo" userId="7d59375e-28d1-485a-8481-13047822fb04" providerId="ADAL" clId="{4BA572A4-28C2-4343-8A23-8738E19D56FC}" dt="2020-11-24T16:15:37.823" v="2879" actId="14100"/>
          <ac:picMkLst>
            <pc:docMk/>
            <pc:sldMk cId="3335454796" sldId="408"/>
            <ac:picMk id="4" creationId="{E1407BB1-00D4-4C6F-BD2C-4D6F6DA8B310}"/>
          </ac:picMkLst>
        </pc:picChg>
      </pc:sldChg>
      <pc:sldChg chg="addSp delSp modSp mod">
        <pc:chgData name="Mª Carmen Murillo" userId="7d59375e-28d1-485a-8481-13047822fb04" providerId="ADAL" clId="{4BA572A4-28C2-4343-8A23-8738E19D56FC}" dt="2020-11-24T16:16:23.857" v="2886" actId="14100"/>
        <pc:sldMkLst>
          <pc:docMk/>
          <pc:sldMk cId="2574552506" sldId="410"/>
        </pc:sldMkLst>
        <pc:spChg chg="mod">
          <ac:chgData name="Mª Carmen Murillo" userId="7d59375e-28d1-485a-8481-13047822fb04" providerId="ADAL" clId="{4BA572A4-28C2-4343-8A23-8738E19D56FC}" dt="2020-11-19T16:56:09.466" v="502" actId="114"/>
          <ac:spMkLst>
            <pc:docMk/>
            <pc:sldMk cId="2574552506" sldId="410"/>
            <ac:spMk id="2" creationId="{3D1B4078-1009-4E7C-97FC-B4BD0474D822}"/>
          </ac:spMkLst>
        </pc:spChg>
        <pc:spChg chg="mod">
          <ac:chgData name="Mª Carmen Murillo" userId="7d59375e-28d1-485a-8481-13047822fb04" providerId="ADAL" clId="{4BA572A4-28C2-4343-8A23-8738E19D56FC}" dt="2020-11-24T16:16:23.857" v="2886" actId="14100"/>
          <ac:spMkLst>
            <pc:docMk/>
            <pc:sldMk cId="2574552506" sldId="410"/>
            <ac:spMk id="3" creationId="{3C3AA448-3FEB-4469-B880-02D862510371}"/>
          </ac:spMkLst>
        </pc:spChg>
        <pc:picChg chg="add del mod">
          <ac:chgData name="Mª Carmen Murillo" userId="7d59375e-28d1-485a-8481-13047822fb04" providerId="ADAL" clId="{4BA572A4-28C2-4343-8A23-8738E19D56FC}" dt="2020-11-24T15:50:59.008" v="2431" actId="478"/>
          <ac:picMkLst>
            <pc:docMk/>
            <pc:sldMk cId="2574552506" sldId="410"/>
            <ac:picMk id="4" creationId="{3536BD75-0EFD-4B91-A4E2-18CBFFB1675C}"/>
          </ac:picMkLst>
        </pc:picChg>
        <pc:picChg chg="add del mod">
          <ac:chgData name="Mª Carmen Murillo" userId="7d59375e-28d1-485a-8481-13047822fb04" providerId="ADAL" clId="{4BA572A4-28C2-4343-8A23-8738E19D56FC}" dt="2020-11-19T15:36:28.248" v="55" actId="478"/>
          <ac:picMkLst>
            <pc:docMk/>
            <pc:sldMk cId="2574552506" sldId="410"/>
            <ac:picMk id="4" creationId="{4C4F2E06-AEAF-462F-8839-91DED4C0E714}"/>
          </ac:picMkLst>
        </pc:picChg>
        <pc:picChg chg="add del mod">
          <ac:chgData name="Mª Carmen Murillo" userId="7d59375e-28d1-485a-8481-13047822fb04" providerId="ADAL" clId="{4BA572A4-28C2-4343-8A23-8738E19D56FC}" dt="2020-11-19T15:39:17.775" v="63" actId="478"/>
          <ac:picMkLst>
            <pc:docMk/>
            <pc:sldMk cId="2574552506" sldId="410"/>
            <ac:picMk id="5" creationId="{69DA7D31-E04E-43B8-9AC9-21F3BE14014B}"/>
          </ac:picMkLst>
        </pc:picChg>
        <pc:picChg chg="add del mod">
          <ac:chgData name="Mª Carmen Murillo" userId="7d59375e-28d1-485a-8481-13047822fb04" providerId="ADAL" clId="{4BA572A4-28C2-4343-8A23-8738E19D56FC}" dt="2020-11-24T15:53:25.645" v="2445" actId="478"/>
          <ac:picMkLst>
            <pc:docMk/>
            <pc:sldMk cId="2574552506" sldId="410"/>
            <ac:picMk id="5" creationId="{D57FF5DC-97C0-49AD-8BEE-C54E57276367}"/>
          </ac:picMkLst>
        </pc:picChg>
        <pc:picChg chg="add del mod">
          <ac:chgData name="Mª Carmen Murillo" userId="7d59375e-28d1-485a-8481-13047822fb04" providerId="ADAL" clId="{4BA572A4-28C2-4343-8A23-8738E19D56FC}" dt="2020-11-24T15:51:32.968" v="2439" actId="478"/>
          <ac:picMkLst>
            <pc:docMk/>
            <pc:sldMk cId="2574552506" sldId="410"/>
            <ac:picMk id="6" creationId="{240C6EF8-6436-4A5C-AABA-D5B905061155}"/>
          </ac:picMkLst>
        </pc:picChg>
        <pc:picChg chg="add mod">
          <ac:chgData name="Mª Carmen Murillo" userId="7d59375e-28d1-485a-8481-13047822fb04" providerId="ADAL" clId="{4BA572A4-28C2-4343-8A23-8738E19D56FC}" dt="2020-11-24T16:01:30.184" v="2469" actId="1076"/>
          <ac:picMkLst>
            <pc:docMk/>
            <pc:sldMk cId="2574552506" sldId="410"/>
            <ac:picMk id="7" creationId="{B7814AE6-1570-4252-A5D3-FAE71F3383FE}"/>
          </ac:picMkLst>
        </pc:picChg>
      </pc:sldChg>
      <pc:sldChg chg="addSp modSp mod">
        <pc:chgData name="Mª Carmen Murillo" userId="7d59375e-28d1-485a-8481-13047822fb04" providerId="ADAL" clId="{4BA572A4-28C2-4343-8A23-8738E19D56FC}" dt="2020-11-24T16:16:01.046" v="2884" actId="20577"/>
        <pc:sldMkLst>
          <pc:docMk/>
          <pc:sldMk cId="2872567467" sldId="411"/>
        </pc:sldMkLst>
        <pc:spChg chg="mod">
          <ac:chgData name="Mª Carmen Murillo" userId="7d59375e-28d1-485a-8481-13047822fb04" providerId="ADAL" clId="{4BA572A4-28C2-4343-8A23-8738E19D56FC}" dt="2020-11-19T15:40:27.785" v="120" actId="404"/>
          <ac:spMkLst>
            <pc:docMk/>
            <pc:sldMk cId="2872567467" sldId="411"/>
            <ac:spMk id="2" creationId="{94588504-C435-42F8-9FE7-08B67B842DCA}"/>
          </ac:spMkLst>
        </pc:spChg>
        <pc:spChg chg="mod">
          <ac:chgData name="Mª Carmen Murillo" userId="7d59375e-28d1-485a-8481-13047822fb04" providerId="ADAL" clId="{4BA572A4-28C2-4343-8A23-8738E19D56FC}" dt="2020-11-24T16:16:01.046" v="2884" actId="20577"/>
          <ac:spMkLst>
            <pc:docMk/>
            <pc:sldMk cId="2872567467" sldId="411"/>
            <ac:spMk id="3" creationId="{EF30657D-0FB9-454F-BE7A-8612A3D81739}"/>
          </ac:spMkLst>
        </pc:spChg>
        <pc:picChg chg="add mod">
          <ac:chgData name="Mª Carmen Murillo" userId="7d59375e-28d1-485a-8481-13047822fb04" providerId="ADAL" clId="{4BA572A4-28C2-4343-8A23-8738E19D56FC}" dt="2020-11-24T15:57:23.012" v="2455" actId="14100"/>
          <ac:picMkLst>
            <pc:docMk/>
            <pc:sldMk cId="2872567467" sldId="411"/>
            <ac:picMk id="4" creationId="{F76F70A4-5E39-4AD5-BF7F-A0A5E90AC19F}"/>
          </ac:picMkLst>
        </pc:picChg>
      </pc:sldChg>
      <pc:sldChg chg="addSp modSp mod">
        <pc:chgData name="Mª Carmen Murillo" userId="7d59375e-28d1-485a-8481-13047822fb04" providerId="ADAL" clId="{4BA572A4-28C2-4343-8A23-8738E19D56FC}" dt="2020-11-24T16:16:17.608" v="2885" actId="14100"/>
        <pc:sldMkLst>
          <pc:docMk/>
          <pc:sldMk cId="624632340" sldId="412"/>
        </pc:sldMkLst>
        <pc:spChg chg="mod">
          <ac:chgData name="Mª Carmen Murillo" userId="7d59375e-28d1-485a-8481-13047822fb04" providerId="ADAL" clId="{4BA572A4-28C2-4343-8A23-8738E19D56FC}" dt="2020-11-19T16:34:20.244" v="168" actId="27636"/>
          <ac:spMkLst>
            <pc:docMk/>
            <pc:sldMk cId="624632340" sldId="412"/>
            <ac:spMk id="2" creationId="{84902973-91DC-4B63-815B-A51A1EAF4FD2}"/>
          </ac:spMkLst>
        </pc:spChg>
        <pc:spChg chg="mod">
          <ac:chgData name="Mª Carmen Murillo" userId="7d59375e-28d1-485a-8481-13047822fb04" providerId="ADAL" clId="{4BA572A4-28C2-4343-8A23-8738E19D56FC}" dt="2020-11-24T16:16:17.608" v="2885" actId="14100"/>
          <ac:spMkLst>
            <pc:docMk/>
            <pc:sldMk cId="624632340" sldId="412"/>
            <ac:spMk id="3" creationId="{CCD29E98-D75C-4596-8503-B2C2B8F78AAE}"/>
          </ac:spMkLst>
        </pc:spChg>
        <pc:picChg chg="add mod">
          <ac:chgData name="Mª Carmen Murillo" userId="7d59375e-28d1-485a-8481-13047822fb04" providerId="ADAL" clId="{4BA572A4-28C2-4343-8A23-8738E19D56FC}" dt="2020-11-24T16:01:20.624" v="2468" actId="1076"/>
          <ac:picMkLst>
            <pc:docMk/>
            <pc:sldMk cId="624632340" sldId="412"/>
            <ac:picMk id="4" creationId="{92420697-A2B1-4892-80E5-ED6714CA25C8}"/>
          </ac:picMkLst>
        </pc:picChg>
      </pc:sldChg>
      <pc:sldChg chg="addSp delSp modSp mod">
        <pc:chgData name="Mª Carmen Murillo" userId="7d59375e-28d1-485a-8481-13047822fb04" providerId="ADAL" clId="{4BA572A4-28C2-4343-8A23-8738E19D56FC}" dt="2020-11-24T16:13:44.191" v="2857"/>
        <pc:sldMkLst>
          <pc:docMk/>
          <pc:sldMk cId="3245431214" sldId="413"/>
        </pc:sldMkLst>
        <pc:spChg chg="mod">
          <ac:chgData name="Mª Carmen Murillo" userId="7d59375e-28d1-485a-8481-13047822fb04" providerId="ADAL" clId="{4BA572A4-28C2-4343-8A23-8738E19D56FC}" dt="2020-11-24T15:37:21.535" v="2341" actId="403"/>
          <ac:spMkLst>
            <pc:docMk/>
            <pc:sldMk cId="3245431214" sldId="413"/>
            <ac:spMk id="2" creationId="{2D2FB5B6-61D8-4370-BA80-70D713613B33}"/>
          </ac:spMkLst>
        </pc:spChg>
        <pc:spChg chg="mod">
          <ac:chgData name="Mª Carmen Murillo" userId="7d59375e-28d1-485a-8481-13047822fb04" providerId="ADAL" clId="{4BA572A4-28C2-4343-8A23-8738E19D56FC}" dt="2020-11-24T16:13:39.635" v="2852" actId="14100"/>
          <ac:spMkLst>
            <pc:docMk/>
            <pc:sldMk cId="3245431214" sldId="413"/>
            <ac:spMk id="3" creationId="{200ADC8C-0CA3-4F56-B895-361412A85B18}"/>
          </ac:spMkLst>
        </pc:spChg>
        <pc:picChg chg="add del mod ord">
          <ac:chgData name="Mª Carmen Murillo" userId="7d59375e-28d1-485a-8481-13047822fb04" providerId="ADAL" clId="{4BA572A4-28C2-4343-8A23-8738E19D56FC}" dt="2020-11-24T15:45:09.141" v="2402" actId="478"/>
          <ac:picMkLst>
            <pc:docMk/>
            <pc:sldMk cId="3245431214" sldId="413"/>
            <ac:picMk id="4" creationId="{E4A55464-6256-4BDE-9586-8FB7B6F9975A}"/>
          </ac:picMkLst>
        </pc:picChg>
        <pc:picChg chg="add del mod">
          <ac:chgData name="Mª Carmen Murillo" userId="7d59375e-28d1-485a-8481-13047822fb04" providerId="ADAL" clId="{4BA572A4-28C2-4343-8A23-8738E19D56FC}" dt="2020-11-24T15:47:29.499" v="2408" actId="478"/>
          <ac:picMkLst>
            <pc:docMk/>
            <pc:sldMk cId="3245431214" sldId="413"/>
            <ac:picMk id="5" creationId="{113FD946-EBFE-46F7-BE05-D3055D84CD48}"/>
          </ac:picMkLst>
        </pc:picChg>
        <pc:picChg chg="add del mod">
          <ac:chgData name="Mª Carmen Murillo" userId="7d59375e-28d1-485a-8481-13047822fb04" providerId="ADAL" clId="{4BA572A4-28C2-4343-8A23-8738E19D56FC}" dt="2020-11-24T16:11:53.178" v="2845" actId="478"/>
          <ac:picMkLst>
            <pc:docMk/>
            <pc:sldMk cId="3245431214" sldId="413"/>
            <ac:picMk id="6" creationId="{515C3257-E77C-4D4B-8BEC-0C8DA337F88D}"/>
          </ac:picMkLst>
        </pc:picChg>
        <pc:picChg chg="add del mod">
          <ac:chgData name="Mª Carmen Murillo" userId="7d59375e-28d1-485a-8481-13047822fb04" providerId="ADAL" clId="{4BA572A4-28C2-4343-8A23-8738E19D56FC}" dt="2020-11-24T16:13:44.191" v="2857"/>
          <ac:picMkLst>
            <pc:docMk/>
            <pc:sldMk cId="3245431214" sldId="413"/>
            <ac:picMk id="7" creationId="{695D4337-4B44-4BB3-9258-DB9118851938}"/>
          </ac:picMkLst>
        </pc:picChg>
      </pc:sldChg>
      <pc:sldChg chg="addSp delSp modSp mod">
        <pc:chgData name="Mª Carmen Murillo" userId="7d59375e-28d1-485a-8481-13047822fb04" providerId="ADAL" clId="{4BA572A4-28C2-4343-8A23-8738E19D56FC}" dt="2020-11-24T16:16:58.481" v="2893" actId="14100"/>
        <pc:sldMkLst>
          <pc:docMk/>
          <pc:sldMk cId="982970189" sldId="414"/>
        </pc:sldMkLst>
        <pc:spChg chg="mod">
          <ac:chgData name="Mª Carmen Murillo" userId="7d59375e-28d1-485a-8481-13047822fb04" providerId="ADAL" clId="{4BA572A4-28C2-4343-8A23-8738E19D56FC}" dt="2020-11-19T16:51:26.420" v="340" actId="20577"/>
          <ac:spMkLst>
            <pc:docMk/>
            <pc:sldMk cId="982970189" sldId="414"/>
            <ac:spMk id="2" creationId="{A5968804-ADE6-4B1C-A74F-AF9524554F98}"/>
          </ac:spMkLst>
        </pc:spChg>
        <pc:spChg chg="mod">
          <ac:chgData name="Mª Carmen Murillo" userId="7d59375e-28d1-485a-8481-13047822fb04" providerId="ADAL" clId="{4BA572A4-28C2-4343-8A23-8738E19D56FC}" dt="2020-11-24T16:16:36.951" v="2888" actId="5793"/>
          <ac:spMkLst>
            <pc:docMk/>
            <pc:sldMk cId="982970189" sldId="414"/>
            <ac:spMk id="3" creationId="{BB92EEA6-91ED-4B10-8908-51EC3609CB56}"/>
          </ac:spMkLst>
        </pc:spChg>
        <pc:picChg chg="add del">
          <ac:chgData name="Mª Carmen Murillo" userId="7d59375e-28d1-485a-8481-13047822fb04" providerId="ADAL" clId="{4BA572A4-28C2-4343-8A23-8738E19D56FC}" dt="2020-11-19T17:05:03.310" v="1258" actId="478"/>
          <ac:picMkLst>
            <pc:docMk/>
            <pc:sldMk cId="982970189" sldId="414"/>
            <ac:picMk id="4" creationId="{654B2E00-DB9C-4BA3-8944-802AADA1483C}"/>
          </ac:picMkLst>
        </pc:picChg>
        <pc:picChg chg="add mod ord">
          <ac:chgData name="Mª Carmen Murillo" userId="7d59375e-28d1-485a-8481-13047822fb04" providerId="ADAL" clId="{4BA572A4-28C2-4343-8A23-8738E19D56FC}" dt="2020-11-24T16:16:58.481" v="2893" actId="14100"/>
          <ac:picMkLst>
            <pc:docMk/>
            <pc:sldMk cId="982970189" sldId="414"/>
            <ac:picMk id="5" creationId="{CED5F7D4-49BF-4F0E-BE5C-F0E0790ADF9D}"/>
          </ac:picMkLst>
        </pc:picChg>
      </pc:sldChg>
      <pc:sldChg chg="addSp modSp mod">
        <pc:chgData name="Mª Carmen Murillo" userId="7d59375e-28d1-485a-8481-13047822fb04" providerId="ADAL" clId="{4BA572A4-28C2-4343-8A23-8738E19D56FC}" dt="2020-11-24T16:15:16.431" v="2873" actId="1076"/>
        <pc:sldMkLst>
          <pc:docMk/>
          <pc:sldMk cId="1111010256" sldId="415"/>
        </pc:sldMkLst>
        <pc:spChg chg="mod">
          <ac:chgData name="Mª Carmen Murillo" userId="7d59375e-28d1-485a-8481-13047822fb04" providerId="ADAL" clId="{4BA572A4-28C2-4343-8A23-8738E19D56FC}" dt="2020-11-24T15:28:16.589" v="1825" actId="404"/>
          <ac:spMkLst>
            <pc:docMk/>
            <pc:sldMk cId="1111010256" sldId="415"/>
            <ac:spMk id="2" creationId="{C3BB5041-0ECC-402D-A8DE-7845D23234E1}"/>
          </ac:spMkLst>
        </pc:spChg>
        <pc:spChg chg="mod">
          <ac:chgData name="Mª Carmen Murillo" userId="7d59375e-28d1-485a-8481-13047822fb04" providerId="ADAL" clId="{4BA572A4-28C2-4343-8A23-8738E19D56FC}" dt="2020-11-24T16:15:14.519" v="2872" actId="14100"/>
          <ac:spMkLst>
            <pc:docMk/>
            <pc:sldMk cId="1111010256" sldId="415"/>
            <ac:spMk id="3" creationId="{0599E8BC-489C-4CD7-B8D2-380C01B6A4F7}"/>
          </ac:spMkLst>
        </pc:spChg>
        <pc:picChg chg="add mod">
          <ac:chgData name="Mª Carmen Murillo" userId="7d59375e-28d1-485a-8481-13047822fb04" providerId="ADAL" clId="{4BA572A4-28C2-4343-8A23-8738E19D56FC}" dt="2020-11-24T16:15:16.431" v="2873" actId="1076"/>
          <ac:picMkLst>
            <pc:docMk/>
            <pc:sldMk cId="1111010256" sldId="415"/>
            <ac:picMk id="4" creationId="{0D70F991-89FE-46A7-BC32-B4384167232A}"/>
          </ac:picMkLst>
        </pc:picChg>
      </pc:sldChg>
      <pc:sldChg chg="addSp delSp modSp mod">
        <pc:chgData name="Mª Carmen Murillo" userId="7d59375e-28d1-485a-8481-13047822fb04" providerId="ADAL" clId="{4BA572A4-28C2-4343-8A23-8738E19D56FC}" dt="2020-11-24T16:14:40.605" v="2868" actId="20577"/>
        <pc:sldMkLst>
          <pc:docMk/>
          <pc:sldMk cId="1430848436" sldId="416"/>
        </pc:sldMkLst>
        <pc:spChg chg="mod">
          <ac:chgData name="Mª Carmen Murillo" userId="7d59375e-28d1-485a-8481-13047822fb04" providerId="ADAL" clId="{4BA572A4-28C2-4343-8A23-8738E19D56FC}" dt="2020-11-24T16:14:40.605" v="2868" actId="20577"/>
          <ac:spMkLst>
            <pc:docMk/>
            <pc:sldMk cId="1430848436" sldId="416"/>
            <ac:spMk id="2" creationId="{59E7BDB1-D748-4341-9710-02EFCA7B816B}"/>
          </ac:spMkLst>
        </pc:spChg>
        <pc:spChg chg="del">
          <ac:chgData name="Mª Carmen Murillo" userId="7d59375e-28d1-485a-8481-13047822fb04" providerId="ADAL" clId="{4BA572A4-28C2-4343-8A23-8738E19D56FC}" dt="2020-11-24T15:29:38.600" v="1829"/>
          <ac:spMkLst>
            <pc:docMk/>
            <pc:sldMk cId="1430848436" sldId="416"/>
            <ac:spMk id="3" creationId="{65D61360-E12F-47DC-8BFC-9F159D6E8134}"/>
          </ac:spMkLst>
        </pc:spChg>
        <pc:spChg chg="add mod">
          <ac:chgData name="Mª Carmen Murillo" userId="7d59375e-28d1-485a-8481-13047822fb04" providerId="ADAL" clId="{4BA572A4-28C2-4343-8A23-8738E19D56FC}" dt="2020-11-24T15:34:41.037" v="2251" actId="20577"/>
          <ac:spMkLst>
            <pc:docMk/>
            <pc:sldMk cId="1430848436" sldId="416"/>
            <ac:spMk id="6" creationId="{4AF07889-F49F-48C4-ACF9-0A091B0F3CD8}"/>
          </ac:spMkLst>
        </pc:spChg>
        <pc:picChg chg="add del mod">
          <ac:chgData name="Mª Carmen Murillo" userId="7d59375e-28d1-485a-8481-13047822fb04" providerId="ADAL" clId="{4BA572A4-28C2-4343-8A23-8738E19D56FC}" dt="2020-11-24T15:30:07.641" v="1833" actId="478"/>
          <ac:picMkLst>
            <pc:docMk/>
            <pc:sldMk cId="1430848436" sldId="416"/>
            <ac:picMk id="4" creationId="{F71B75FA-1192-4A8C-9DA5-CE399CD18A7F}"/>
          </ac:picMkLst>
        </pc:picChg>
        <pc:picChg chg="add del mod">
          <ac:chgData name="Mª Carmen Murillo" userId="7d59375e-28d1-485a-8481-13047822fb04" providerId="ADAL" clId="{4BA572A4-28C2-4343-8A23-8738E19D56FC}" dt="2020-11-24T15:34:55.688" v="2256" actId="478"/>
          <ac:picMkLst>
            <pc:docMk/>
            <pc:sldMk cId="1430848436" sldId="416"/>
            <ac:picMk id="7" creationId="{1BFF9D9E-2BC9-4FFF-9B61-D56D8EA8B25A}"/>
          </ac:picMkLst>
        </pc:picChg>
        <pc:picChg chg="add mod">
          <ac:chgData name="Mª Carmen Murillo" userId="7d59375e-28d1-485a-8481-13047822fb04" providerId="ADAL" clId="{4BA572A4-28C2-4343-8A23-8738E19D56FC}" dt="2020-11-24T16:14:02.571" v="2858" actId="1076"/>
          <ac:picMkLst>
            <pc:docMk/>
            <pc:sldMk cId="1430848436" sldId="416"/>
            <ac:picMk id="8" creationId="{8DCA040F-C182-4218-BDD8-9707497E93A3}"/>
          </ac:picMkLst>
        </pc:picChg>
      </pc:sldChg>
    </pc:docChg>
  </pc:docChgLst>
  <pc:docChgLst>
    <pc:chgData name="Celia Morala" userId="0126736a-2767-4246-be64-22757b055481" providerId="ADAL" clId="{0BBA6C7D-48F0-4032-9191-82E1B555CBD2}"/>
    <pc:docChg chg="custSel addSld modSld">
      <pc:chgData name="Celia Morala" userId="0126736a-2767-4246-be64-22757b055481" providerId="ADAL" clId="{0BBA6C7D-48F0-4032-9191-82E1B555CBD2}" dt="2020-11-17T18:15:29.521" v="75" actId="20577"/>
      <pc:docMkLst>
        <pc:docMk/>
      </pc:docMkLst>
      <pc:sldChg chg="modSp new mod">
        <pc:chgData name="Celia Morala" userId="0126736a-2767-4246-be64-22757b055481" providerId="ADAL" clId="{0BBA6C7D-48F0-4032-9191-82E1B555CBD2}" dt="2020-11-17T18:13:25.683" v="25" actId="20577"/>
        <pc:sldMkLst>
          <pc:docMk/>
          <pc:sldMk cId="4199932517" sldId="417"/>
        </pc:sldMkLst>
        <pc:spChg chg="mod">
          <ac:chgData name="Celia Morala" userId="0126736a-2767-4246-be64-22757b055481" providerId="ADAL" clId="{0BBA6C7D-48F0-4032-9191-82E1B555CBD2}" dt="2020-11-17T18:13:25.683" v="25" actId="20577"/>
          <ac:spMkLst>
            <pc:docMk/>
            <pc:sldMk cId="4199932517" sldId="417"/>
            <ac:spMk id="3" creationId="{82FB4BCC-1107-4A02-8093-C0F91716D58B}"/>
          </ac:spMkLst>
        </pc:spChg>
      </pc:sldChg>
      <pc:sldChg chg="modSp new mod">
        <pc:chgData name="Celia Morala" userId="0126736a-2767-4246-be64-22757b055481" providerId="ADAL" clId="{0BBA6C7D-48F0-4032-9191-82E1B555CBD2}" dt="2020-11-17T18:15:29.521" v="75" actId="20577"/>
        <pc:sldMkLst>
          <pc:docMk/>
          <pc:sldMk cId="936939723" sldId="418"/>
        </pc:sldMkLst>
        <pc:spChg chg="mod">
          <ac:chgData name="Celia Morala" userId="0126736a-2767-4246-be64-22757b055481" providerId="ADAL" clId="{0BBA6C7D-48F0-4032-9191-82E1B555CBD2}" dt="2020-11-17T18:15:29.521" v="75" actId="20577"/>
          <ac:spMkLst>
            <pc:docMk/>
            <pc:sldMk cId="936939723" sldId="418"/>
            <ac:spMk id="2" creationId="{C4CAF4F2-EB4B-41CD-AB22-65FED45ABA2F}"/>
          </ac:spMkLst>
        </pc:spChg>
      </pc:sldChg>
    </pc:docChg>
  </pc:docChgLst>
  <pc:docChgLst>
    <pc:chgData name="Celia Morala" userId="0126736a-2767-4246-be64-22757b055481" providerId="ADAL" clId="{33C7F6B1-4122-4E3E-8722-7506CC9575A9}"/>
    <pc:docChg chg="undo custSel addSld modSld sldOrd">
      <pc:chgData name="Celia Morala" userId="0126736a-2767-4246-be64-22757b055481" providerId="ADAL" clId="{33C7F6B1-4122-4E3E-8722-7506CC9575A9}" dt="2020-12-09T16:38:52.917" v="355" actId="20577"/>
      <pc:docMkLst>
        <pc:docMk/>
      </pc:docMkLst>
      <pc:sldChg chg="modSp">
        <pc:chgData name="Celia Morala" userId="0126736a-2767-4246-be64-22757b055481" providerId="ADAL" clId="{33C7F6B1-4122-4E3E-8722-7506CC9575A9}" dt="2020-12-09T16:15:26.337" v="211"/>
        <pc:sldMkLst>
          <pc:docMk/>
          <pc:sldMk cId="0" sldId="281"/>
        </pc:sldMkLst>
        <pc:graphicFrameChg chg="mod">
          <ac:chgData name="Celia Morala" userId="0126736a-2767-4246-be64-22757b055481" providerId="ADAL" clId="{33C7F6B1-4122-4E3E-8722-7506CC9575A9}" dt="2020-12-09T16:15:26.337" v="211"/>
          <ac:graphicFrameMkLst>
            <pc:docMk/>
            <pc:sldMk cId="0" sldId="281"/>
            <ac:graphicFrameMk id="28" creationId="{00000000-0000-0000-0000-000000000000}"/>
          </ac:graphicFrameMkLst>
        </pc:graphicFrameChg>
      </pc:sldChg>
      <pc:sldChg chg="addSp delSp modSp mod">
        <pc:chgData name="Celia Morala" userId="0126736a-2767-4246-be64-22757b055481" providerId="ADAL" clId="{33C7F6B1-4122-4E3E-8722-7506CC9575A9}" dt="2020-12-09T16:38:52.917" v="355" actId="20577"/>
        <pc:sldMkLst>
          <pc:docMk/>
          <pc:sldMk cId="2574552506" sldId="410"/>
        </pc:sldMkLst>
        <pc:spChg chg="add del mod">
          <ac:chgData name="Celia Morala" userId="0126736a-2767-4246-be64-22757b055481" providerId="ADAL" clId="{33C7F6B1-4122-4E3E-8722-7506CC9575A9}" dt="2020-12-09T16:35:39.727" v="219"/>
          <ac:spMkLst>
            <pc:docMk/>
            <pc:sldMk cId="2574552506" sldId="410"/>
            <ac:spMk id="9" creationId="{D49C3ACC-7698-4391-9581-2C2AA80A365C}"/>
          </ac:spMkLst>
        </pc:spChg>
        <pc:graphicFrameChg chg="mod">
          <ac:chgData name="Celia Morala" userId="0126736a-2767-4246-be64-22757b055481" providerId="ADAL" clId="{33C7F6B1-4122-4E3E-8722-7506CC9575A9}" dt="2020-12-09T16:38:52.917" v="355" actId="20577"/>
          <ac:graphicFrameMkLst>
            <pc:docMk/>
            <pc:sldMk cId="2574552506" sldId="410"/>
            <ac:graphicFrameMk id="8" creationId="{E16622CB-8233-4B19-8BE2-2CB2B0176015}"/>
          </ac:graphicFrameMkLst>
        </pc:graphicFrameChg>
      </pc:sldChg>
      <pc:sldChg chg="addSp modSp mod modAnim">
        <pc:chgData name="Celia Morala" userId="0126736a-2767-4246-be64-22757b055481" providerId="ADAL" clId="{33C7F6B1-4122-4E3E-8722-7506CC9575A9}" dt="2020-12-03T07:49:51.805" v="208" actId="166"/>
        <pc:sldMkLst>
          <pc:docMk/>
          <pc:sldMk cId="3453988012" sldId="421"/>
        </pc:sldMkLst>
        <pc:picChg chg="ord">
          <ac:chgData name="Celia Morala" userId="0126736a-2767-4246-be64-22757b055481" providerId="ADAL" clId="{33C7F6B1-4122-4E3E-8722-7506CC9575A9}" dt="2020-12-03T07:49:51.805" v="208" actId="166"/>
          <ac:picMkLst>
            <pc:docMk/>
            <pc:sldMk cId="3453988012" sldId="421"/>
            <ac:picMk id="4" creationId="{F664959C-71D0-480B-8EE7-9A52B0ED03BA}"/>
          </ac:picMkLst>
        </pc:picChg>
        <pc:picChg chg="add mod">
          <ac:chgData name="Celia Morala" userId="0126736a-2767-4246-be64-22757b055481" providerId="ADAL" clId="{33C7F6B1-4122-4E3E-8722-7506CC9575A9}" dt="2020-12-03T07:49:48.061" v="207" actId="1076"/>
          <ac:picMkLst>
            <pc:docMk/>
            <pc:sldMk cId="3453988012" sldId="421"/>
            <ac:picMk id="5" creationId="{0533DB7F-43EF-4B40-A17E-6CE674967139}"/>
          </ac:picMkLst>
        </pc:picChg>
      </pc:sldChg>
      <pc:sldChg chg="modSp new mod ord">
        <pc:chgData name="Celia Morala" userId="0126736a-2767-4246-be64-22757b055481" providerId="ADAL" clId="{33C7F6B1-4122-4E3E-8722-7506CC9575A9}" dt="2020-11-30T11:52:24.315" v="95"/>
        <pc:sldMkLst>
          <pc:docMk/>
          <pc:sldMk cId="2684209705" sldId="423"/>
        </pc:sldMkLst>
        <pc:spChg chg="mod">
          <ac:chgData name="Celia Morala" userId="0126736a-2767-4246-be64-22757b055481" providerId="ADAL" clId="{33C7F6B1-4122-4E3E-8722-7506CC9575A9}" dt="2020-11-30T11:48:33.202" v="31" actId="20577"/>
          <ac:spMkLst>
            <pc:docMk/>
            <pc:sldMk cId="2684209705" sldId="423"/>
            <ac:spMk id="2" creationId="{258A8185-6AAF-441F-A700-70709ECC6032}"/>
          </ac:spMkLst>
        </pc:spChg>
        <pc:spChg chg="mod">
          <ac:chgData name="Celia Morala" userId="0126736a-2767-4246-be64-22757b055481" providerId="ADAL" clId="{33C7F6B1-4122-4E3E-8722-7506CC9575A9}" dt="2020-11-30T11:52:08.334" v="93" actId="1076"/>
          <ac:spMkLst>
            <pc:docMk/>
            <pc:sldMk cId="2684209705" sldId="423"/>
            <ac:spMk id="3" creationId="{3E6BC7BA-E437-4783-8C4D-11B4AC0D7B87}"/>
          </ac:spMkLst>
        </pc:spChg>
      </pc:sldChg>
      <pc:sldChg chg="addSp delSp modSp new mod ord modNotesTx">
        <pc:chgData name="Celia Morala" userId="0126736a-2767-4246-be64-22757b055481" providerId="ADAL" clId="{33C7F6B1-4122-4E3E-8722-7506CC9575A9}" dt="2020-11-30T12:39:05.182" v="200" actId="123"/>
        <pc:sldMkLst>
          <pc:docMk/>
          <pc:sldMk cId="2953368225" sldId="424"/>
        </pc:sldMkLst>
        <pc:spChg chg="mod">
          <ac:chgData name="Celia Morala" userId="0126736a-2767-4246-be64-22757b055481" providerId="ADAL" clId="{33C7F6B1-4122-4E3E-8722-7506CC9575A9}" dt="2020-11-30T11:53:27.906" v="99"/>
          <ac:spMkLst>
            <pc:docMk/>
            <pc:sldMk cId="2953368225" sldId="424"/>
            <ac:spMk id="2" creationId="{64F8353E-1201-4939-A565-A2365B5CB2C7}"/>
          </ac:spMkLst>
        </pc:spChg>
        <pc:spChg chg="del mod">
          <ac:chgData name="Celia Morala" userId="0126736a-2767-4246-be64-22757b055481" providerId="ADAL" clId="{33C7F6B1-4122-4E3E-8722-7506CC9575A9}" dt="2020-11-30T11:55:21.766" v="101" actId="1032"/>
          <ac:spMkLst>
            <pc:docMk/>
            <pc:sldMk cId="2953368225" sldId="424"/>
            <ac:spMk id="3" creationId="{17331FB5-2533-47DE-B448-4621D5E0225B}"/>
          </ac:spMkLst>
        </pc:spChg>
        <pc:graphicFrameChg chg="add mod modGraphic">
          <ac:chgData name="Celia Morala" userId="0126736a-2767-4246-be64-22757b055481" providerId="ADAL" clId="{33C7F6B1-4122-4E3E-8722-7506CC9575A9}" dt="2020-11-30T12:39:05.182" v="200" actId="123"/>
          <ac:graphicFrameMkLst>
            <pc:docMk/>
            <pc:sldMk cId="2953368225" sldId="424"/>
            <ac:graphicFrameMk id="4" creationId="{BA96425B-C6BC-4013-9CE8-C820854222B5}"/>
          </ac:graphicFrameMkLst>
        </pc:graphicFrameChg>
      </pc:sldChg>
    </pc:docChg>
  </pc:docChgLst>
  <pc:docChgLst>
    <pc:chgData name="Celia Morala" userId="0126736a-2767-4246-be64-22757b055481" providerId="ADAL" clId="{163E7899-0EF6-4D0C-BA79-8E489A3FDF2A}"/>
    <pc:docChg chg="undo redo custSel addSld delSld modSld">
      <pc:chgData name="Celia Morala" userId="0126736a-2767-4246-be64-22757b055481" providerId="ADAL" clId="{163E7899-0EF6-4D0C-BA79-8E489A3FDF2A}" dt="2020-11-25T08:55:43.517" v="1866" actId="1076"/>
      <pc:docMkLst>
        <pc:docMk/>
      </pc:docMkLst>
      <pc:sldChg chg="modSp mod">
        <pc:chgData name="Celia Morala" userId="0126736a-2767-4246-be64-22757b055481" providerId="ADAL" clId="{163E7899-0EF6-4D0C-BA79-8E489A3FDF2A}" dt="2020-11-24T16:29:27.698" v="112" actId="20577"/>
        <pc:sldMkLst>
          <pc:docMk/>
          <pc:sldMk cId="0" sldId="256"/>
        </pc:sldMkLst>
        <pc:spChg chg="mod">
          <ac:chgData name="Celia Morala" userId="0126736a-2767-4246-be64-22757b055481" providerId="ADAL" clId="{163E7899-0EF6-4D0C-BA79-8E489A3FDF2A}" dt="2020-11-24T16:29:27.698" v="112" actId="20577"/>
          <ac:spMkLst>
            <pc:docMk/>
            <pc:sldMk cId="0" sldId="256"/>
            <ac:spMk id="2" creationId="{00000000-0000-0000-0000-000000000000}"/>
          </ac:spMkLst>
        </pc:spChg>
      </pc:sldChg>
      <pc:sldChg chg="add del">
        <pc:chgData name="Celia Morala" userId="0126736a-2767-4246-be64-22757b055481" providerId="ADAL" clId="{163E7899-0EF6-4D0C-BA79-8E489A3FDF2A}" dt="2020-11-24T17:24:31.355" v="1280" actId="47"/>
        <pc:sldMkLst>
          <pc:docMk/>
          <pc:sldMk cId="3836325811" sldId="318"/>
        </pc:sldMkLst>
      </pc:sldChg>
      <pc:sldChg chg="modSp mod">
        <pc:chgData name="Celia Morala" userId="0126736a-2767-4246-be64-22757b055481" providerId="ADAL" clId="{163E7899-0EF6-4D0C-BA79-8E489A3FDF2A}" dt="2020-11-24T17:36:43.282" v="1439" actId="20577"/>
        <pc:sldMkLst>
          <pc:docMk/>
          <pc:sldMk cId="3769863918" sldId="370"/>
        </pc:sldMkLst>
        <pc:spChg chg="mod">
          <ac:chgData name="Celia Morala" userId="0126736a-2767-4246-be64-22757b055481" providerId="ADAL" clId="{163E7899-0EF6-4D0C-BA79-8E489A3FDF2A}" dt="2020-11-24T17:36:43.282" v="1439" actId="20577"/>
          <ac:spMkLst>
            <pc:docMk/>
            <pc:sldMk cId="3769863918" sldId="370"/>
            <ac:spMk id="6" creationId="{00000000-0000-0000-0000-000000000000}"/>
          </ac:spMkLst>
        </pc:spChg>
      </pc:sldChg>
      <pc:sldChg chg="del">
        <pc:chgData name="Celia Morala" userId="0126736a-2767-4246-be64-22757b055481" providerId="ADAL" clId="{163E7899-0EF6-4D0C-BA79-8E489A3FDF2A}" dt="2020-11-24T16:33:43.646" v="283" actId="47"/>
        <pc:sldMkLst>
          <pc:docMk/>
          <pc:sldMk cId="2223646957" sldId="385"/>
        </pc:sldMkLst>
      </pc:sldChg>
      <pc:sldChg chg="modSp mod">
        <pc:chgData name="Celia Morala" userId="0126736a-2767-4246-be64-22757b055481" providerId="ADAL" clId="{163E7899-0EF6-4D0C-BA79-8E489A3FDF2A}" dt="2020-11-24T16:47:07.930" v="517" actId="20577"/>
        <pc:sldMkLst>
          <pc:docMk/>
          <pc:sldMk cId="286596116" sldId="386"/>
        </pc:sldMkLst>
        <pc:spChg chg="mod">
          <ac:chgData name="Celia Morala" userId="0126736a-2767-4246-be64-22757b055481" providerId="ADAL" clId="{163E7899-0EF6-4D0C-BA79-8E489A3FDF2A}" dt="2020-11-24T16:47:07.930" v="517" actId="20577"/>
          <ac:spMkLst>
            <pc:docMk/>
            <pc:sldMk cId="286596116" sldId="386"/>
            <ac:spMk id="4" creationId="{00000000-0000-0000-0000-000000000000}"/>
          </ac:spMkLst>
        </pc:spChg>
      </pc:sldChg>
      <pc:sldChg chg="addSp delSp modSp mod">
        <pc:chgData name="Celia Morala" userId="0126736a-2767-4246-be64-22757b055481" providerId="ADAL" clId="{163E7899-0EF6-4D0C-BA79-8E489A3FDF2A}" dt="2020-11-24T17:35:11.820" v="1428" actId="14100"/>
        <pc:sldMkLst>
          <pc:docMk/>
          <pc:sldMk cId="327000433" sldId="388"/>
        </pc:sldMkLst>
        <pc:spChg chg="del">
          <ac:chgData name="Celia Morala" userId="0126736a-2767-4246-be64-22757b055481" providerId="ADAL" clId="{163E7899-0EF6-4D0C-BA79-8E489A3FDF2A}" dt="2020-11-24T17:33:18.928" v="1364" actId="478"/>
          <ac:spMkLst>
            <pc:docMk/>
            <pc:sldMk cId="327000433" sldId="388"/>
            <ac:spMk id="4" creationId="{00000000-0000-0000-0000-000000000000}"/>
          </ac:spMkLst>
        </pc:spChg>
        <pc:graphicFrameChg chg="add mod modGraphic">
          <ac:chgData name="Celia Morala" userId="0126736a-2767-4246-be64-22757b055481" providerId="ADAL" clId="{163E7899-0EF6-4D0C-BA79-8E489A3FDF2A}" dt="2020-11-24T17:35:11.820" v="1428" actId="14100"/>
          <ac:graphicFrameMkLst>
            <pc:docMk/>
            <pc:sldMk cId="327000433" sldId="388"/>
            <ac:graphicFrameMk id="5" creationId="{EC564004-E199-4811-94BB-64656C0E3607}"/>
          </ac:graphicFrameMkLst>
        </pc:graphicFrameChg>
        <pc:picChg chg="mod">
          <ac:chgData name="Celia Morala" userId="0126736a-2767-4246-be64-22757b055481" providerId="ADAL" clId="{163E7899-0EF6-4D0C-BA79-8E489A3FDF2A}" dt="2020-11-24T17:34:16.213" v="1389" actId="1076"/>
          <ac:picMkLst>
            <pc:docMk/>
            <pc:sldMk cId="327000433" sldId="388"/>
            <ac:picMk id="6" creationId="{00000000-0000-0000-0000-000000000000}"/>
          </ac:picMkLst>
        </pc:picChg>
      </pc:sldChg>
      <pc:sldChg chg="modSp mod">
        <pc:chgData name="Celia Morala" userId="0126736a-2767-4246-be64-22757b055481" providerId="ADAL" clId="{163E7899-0EF6-4D0C-BA79-8E489A3FDF2A}" dt="2020-11-24T17:36:28.905" v="1438" actId="20577"/>
        <pc:sldMkLst>
          <pc:docMk/>
          <pc:sldMk cId="1016995254" sldId="389"/>
        </pc:sldMkLst>
        <pc:spChg chg="mod">
          <ac:chgData name="Celia Morala" userId="0126736a-2767-4246-be64-22757b055481" providerId="ADAL" clId="{163E7899-0EF6-4D0C-BA79-8E489A3FDF2A}" dt="2020-11-24T17:36:28.905" v="1438" actId="20577"/>
          <ac:spMkLst>
            <pc:docMk/>
            <pc:sldMk cId="1016995254" sldId="389"/>
            <ac:spMk id="6" creationId="{00000000-0000-0000-0000-000000000000}"/>
          </ac:spMkLst>
        </pc:spChg>
      </pc:sldChg>
      <pc:sldChg chg="del">
        <pc:chgData name="Celia Morala" userId="0126736a-2767-4246-be64-22757b055481" providerId="ADAL" clId="{163E7899-0EF6-4D0C-BA79-8E489A3FDF2A}" dt="2020-11-24T17:24:35.292" v="1282" actId="47"/>
        <pc:sldMkLst>
          <pc:docMk/>
          <pc:sldMk cId="1016093271" sldId="393"/>
        </pc:sldMkLst>
      </pc:sldChg>
      <pc:sldChg chg="del">
        <pc:chgData name="Celia Morala" userId="0126736a-2767-4246-be64-22757b055481" providerId="ADAL" clId="{163E7899-0EF6-4D0C-BA79-8E489A3FDF2A}" dt="2020-11-24T17:24:33.964" v="1281" actId="47"/>
        <pc:sldMkLst>
          <pc:docMk/>
          <pc:sldMk cId="1827255024" sldId="395"/>
        </pc:sldMkLst>
      </pc:sldChg>
      <pc:sldChg chg="modNotesTx">
        <pc:chgData name="Celia Morala" userId="0126736a-2767-4246-be64-22757b055481" providerId="ADAL" clId="{163E7899-0EF6-4D0C-BA79-8E489A3FDF2A}" dt="2020-11-24T17:14:36.626" v="1164" actId="20577"/>
        <pc:sldMkLst>
          <pc:docMk/>
          <pc:sldMk cId="4241600816" sldId="401"/>
        </pc:sldMkLst>
      </pc:sldChg>
      <pc:sldChg chg="modNotesTx">
        <pc:chgData name="Celia Morala" userId="0126736a-2767-4246-be64-22757b055481" providerId="ADAL" clId="{163E7899-0EF6-4D0C-BA79-8E489A3FDF2A}" dt="2020-11-24T17:46:06.769" v="1481" actId="20577"/>
        <pc:sldMkLst>
          <pc:docMk/>
          <pc:sldMk cId="2686701252" sldId="403"/>
        </pc:sldMkLst>
      </pc:sldChg>
      <pc:sldChg chg="modSp add del mod">
        <pc:chgData name="Celia Morala" userId="0126736a-2767-4246-be64-22757b055481" providerId="ADAL" clId="{163E7899-0EF6-4D0C-BA79-8E489A3FDF2A}" dt="2020-11-24T17:00:15.210" v="680" actId="2696"/>
        <pc:sldMkLst>
          <pc:docMk/>
          <pc:sldMk cId="885609039" sldId="407"/>
        </pc:sldMkLst>
        <pc:spChg chg="mod">
          <ac:chgData name="Celia Morala" userId="0126736a-2767-4246-be64-22757b055481" providerId="ADAL" clId="{163E7899-0EF6-4D0C-BA79-8E489A3FDF2A}" dt="2020-11-24T16:47:58.462" v="553" actId="21"/>
          <ac:spMkLst>
            <pc:docMk/>
            <pc:sldMk cId="885609039" sldId="407"/>
            <ac:spMk id="3" creationId="{DC12BBD8-4EF6-45C4-B97D-3668F6D7B35E}"/>
          </ac:spMkLst>
        </pc:spChg>
      </pc:sldChg>
      <pc:sldChg chg="addSp delSp modSp mod modNotesTx">
        <pc:chgData name="Celia Morala" userId="0126736a-2767-4246-be64-22757b055481" providerId="ADAL" clId="{163E7899-0EF6-4D0C-BA79-8E489A3FDF2A}" dt="2020-11-24T17:09:17.040" v="950" actId="1076"/>
        <pc:sldMkLst>
          <pc:docMk/>
          <pc:sldMk cId="3335454796" sldId="408"/>
        </pc:sldMkLst>
        <pc:spChg chg="del mod">
          <ac:chgData name="Celia Morala" userId="0126736a-2767-4246-be64-22757b055481" providerId="ADAL" clId="{163E7899-0EF6-4D0C-BA79-8E489A3FDF2A}" dt="2020-11-24T17:03:08.756" v="754" actId="478"/>
          <ac:spMkLst>
            <pc:docMk/>
            <pc:sldMk cId="3335454796" sldId="408"/>
            <ac:spMk id="3" creationId="{50E5566E-AE62-43FB-A0F9-F41E70BB54B3}"/>
          </ac:spMkLst>
        </pc:spChg>
        <pc:spChg chg="add del mod">
          <ac:chgData name="Celia Morala" userId="0126736a-2767-4246-be64-22757b055481" providerId="ADAL" clId="{163E7899-0EF6-4D0C-BA79-8E489A3FDF2A}" dt="2020-11-24T17:03:14.368" v="755" actId="478"/>
          <ac:spMkLst>
            <pc:docMk/>
            <pc:sldMk cId="3335454796" sldId="408"/>
            <ac:spMk id="7" creationId="{C694F228-8771-4B26-B682-08A7E9408DA2}"/>
          </ac:spMkLst>
        </pc:spChg>
        <pc:graphicFrameChg chg="add mod modGraphic">
          <ac:chgData name="Celia Morala" userId="0126736a-2767-4246-be64-22757b055481" providerId="ADAL" clId="{163E7899-0EF6-4D0C-BA79-8E489A3FDF2A}" dt="2020-11-24T17:09:17.040" v="950" actId="1076"/>
          <ac:graphicFrameMkLst>
            <pc:docMk/>
            <pc:sldMk cId="3335454796" sldId="408"/>
            <ac:graphicFrameMk id="5" creationId="{20F0F2EE-ACEE-4EAE-83F4-A3288360E68B}"/>
          </ac:graphicFrameMkLst>
        </pc:graphicFrameChg>
        <pc:picChg chg="mod">
          <ac:chgData name="Celia Morala" userId="0126736a-2767-4246-be64-22757b055481" providerId="ADAL" clId="{163E7899-0EF6-4D0C-BA79-8E489A3FDF2A}" dt="2020-11-24T17:06:34.082" v="791" actId="1076"/>
          <ac:picMkLst>
            <pc:docMk/>
            <pc:sldMk cId="3335454796" sldId="408"/>
            <ac:picMk id="4" creationId="{E1407BB1-00D4-4C6F-BD2C-4D6F6DA8B310}"/>
          </ac:picMkLst>
        </pc:picChg>
      </pc:sldChg>
      <pc:sldChg chg="del">
        <pc:chgData name="Celia Morala" userId="0126736a-2767-4246-be64-22757b055481" providerId="ADAL" clId="{163E7899-0EF6-4D0C-BA79-8E489A3FDF2A}" dt="2020-11-24T17:36:51.876" v="1440" actId="2696"/>
        <pc:sldMkLst>
          <pc:docMk/>
          <pc:sldMk cId="155873585" sldId="409"/>
        </pc:sldMkLst>
      </pc:sldChg>
      <pc:sldChg chg="addSp delSp modSp mod">
        <pc:chgData name="Celia Morala" userId="0126736a-2767-4246-be64-22757b055481" providerId="ADAL" clId="{163E7899-0EF6-4D0C-BA79-8E489A3FDF2A}" dt="2020-11-24T16:39:43.612" v="379" actId="113"/>
        <pc:sldMkLst>
          <pc:docMk/>
          <pc:sldMk cId="2574552506" sldId="410"/>
        </pc:sldMkLst>
        <pc:spChg chg="mod">
          <ac:chgData name="Celia Morala" userId="0126736a-2767-4246-be64-22757b055481" providerId="ADAL" clId="{163E7899-0EF6-4D0C-BA79-8E489A3FDF2A}" dt="2020-11-24T16:37:29.481" v="330" actId="114"/>
          <ac:spMkLst>
            <pc:docMk/>
            <pc:sldMk cId="2574552506" sldId="410"/>
            <ac:spMk id="2" creationId="{3D1B4078-1009-4E7C-97FC-B4BD0474D822}"/>
          </ac:spMkLst>
        </pc:spChg>
        <pc:spChg chg="mod">
          <ac:chgData name="Celia Morala" userId="0126736a-2767-4246-be64-22757b055481" providerId="ADAL" clId="{163E7899-0EF6-4D0C-BA79-8E489A3FDF2A}" dt="2020-11-24T16:34:50.989" v="304" actId="21"/>
          <ac:spMkLst>
            <pc:docMk/>
            <pc:sldMk cId="2574552506" sldId="410"/>
            <ac:spMk id="3" creationId="{3C3AA448-3FEB-4469-B880-02D862510371}"/>
          </ac:spMkLst>
        </pc:spChg>
        <pc:graphicFrameChg chg="add del mod modGraphic">
          <ac:chgData name="Celia Morala" userId="0126736a-2767-4246-be64-22757b055481" providerId="ADAL" clId="{163E7899-0EF6-4D0C-BA79-8E489A3FDF2A}" dt="2020-11-24T16:34:33.919" v="301" actId="478"/>
          <ac:graphicFrameMkLst>
            <pc:docMk/>
            <pc:sldMk cId="2574552506" sldId="410"/>
            <ac:graphicFrameMk id="4" creationId="{8B76063D-9D8D-474D-8220-FBDC7D696956}"/>
          </ac:graphicFrameMkLst>
        </pc:graphicFrameChg>
        <pc:graphicFrameChg chg="add mod modGraphic">
          <ac:chgData name="Celia Morala" userId="0126736a-2767-4246-be64-22757b055481" providerId="ADAL" clId="{163E7899-0EF6-4D0C-BA79-8E489A3FDF2A}" dt="2020-11-24T16:39:43.612" v="379" actId="113"/>
          <ac:graphicFrameMkLst>
            <pc:docMk/>
            <pc:sldMk cId="2574552506" sldId="410"/>
            <ac:graphicFrameMk id="8" creationId="{E16622CB-8233-4B19-8BE2-2CB2B0176015}"/>
          </ac:graphicFrameMkLst>
        </pc:graphicFrameChg>
        <pc:picChg chg="mod">
          <ac:chgData name="Celia Morala" userId="0126736a-2767-4246-be64-22757b055481" providerId="ADAL" clId="{163E7899-0EF6-4D0C-BA79-8E489A3FDF2A}" dt="2020-11-24T16:38:13.196" v="353" actId="1076"/>
          <ac:picMkLst>
            <pc:docMk/>
            <pc:sldMk cId="2574552506" sldId="410"/>
            <ac:picMk id="7" creationId="{B7814AE6-1570-4252-A5D3-FAE71F3383FE}"/>
          </ac:picMkLst>
        </pc:picChg>
      </pc:sldChg>
      <pc:sldChg chg="addSp delSp modSp mod">
        <pc:chgData name="Celia Morala" userId="0126736a-2767-4246-be64-22757b055481" providerId="ADAL" clId="{163E7899-0EF6-4D0C-BA79-8E489A3FDF2A}" dt="2020-11-24T16:44:36.883" v="480" actId="1076"/>
        <pc:sldMkLst>
          <pc:docMk/>
          <pc:sldMk cId="2872567467" sldId="411"/>
        </pc:sldMkLst>
        <pc:spChg chg="del mod">
          <ac:chgData name="Celia Morala" userId="0126736a-2767-4246-be64-22757b055481" providerId="ADAL" clId="{163E7899-0EF6-4D0C-BA79-8E489A3FDF2A}" dt="2020-11-24T16:38:41.567" v="359" actId="478"/>
          <ac:spMkLst>
            <pc:docMk/>
            <pc:sldMk cId="2872567467" sldId="411"/>
            <ac:spMk id="3" creationId="{EF30657D-0FB9-454F-BE7A-8612A3D81739}"/>
          </ac:spMkLst>
        </pc:spChg>
        <pc:spChg chg="add mod">
          <ac:chgData name="Celia Morala" userId="0126736a-2767-4246-be64-22757b055481" providerId="ADAL" clId="{163E7899-0EF6-4D0C-BA79-8E489A3FDF2A}" dt="2020-11-24T16:38:04.818" v="349"/>
          <ac:spMkLst>
            <pc:docMk/>
            <pc:sldMk cId="2872567467" sldId="411"/>
            <ac:spMk id="6" creationId="{B97D9BE3-85DE-4688-A6DB-560D75F16CD9}"/>
          </ac:spMkLst>
        </pc:spChg>
        <pc:spChg chg="add mod">
          <ac:chgData name="Celia Morala" userId="0126736a-2767-4246-be64-22757b055481" providerId="ADAL" clId="{163E7899-0EF6-4D0C-BA79-8E489A3FDF2A}" dt="2020-11-24T16:38:04.818" v="349"/>
          <ac:spMkLst>
            <pc:docMk/>
            <pc:sldMk cId="2872567467" sldId="411"/>
            <ac:spMk id="7" creationId="{F662B86B-64FF-4983-8222-CF6F60B5E400}"/>
          </ac:spMkLst>
        </pc:spChg>
        <pc:grpChg chg="add del mod">
          <ac:chgData name="Celia Morala" userId="0126736a-2767-4246-be64-22757b055481" providerId="ADAL" clId="{163E7899-0EF6-4D0C-BA79-8E489A3FDF2A}" dt="2020-11-24T16:38:25.858" v="355" actId="478"/>
          <ac:grpSpMkLst>
            <pc:docMk/>
            <pc:sldMk cId="2872567467" sldId="411"/>
            <ac:grpSpMk id="5" creationId="{85DEEC5F-41E2-4D29-95D3-5740CCEE9A98}"/>
          </ac:grpSpMkLst>
        </pc:grpChg>
        <pc:graphicFrameChg chg="add mod">
          <ac:chgData name="Celia Morala" userId="0126736a-2767-4246-be64-22757b055481" providerId="ADAL" clId="{163E7899-0EF6-4D0C-BA79-8E489A3FDF2A}" dt="2020-11-24T16:44:34.107" v="479" actId="1076"/>
          <ac:graphicFrameMkLst>
            <pc:docMk/>
            <pc:sldMk cId="2872567467" sldId="411"/>
            <ac:graphicFrameMk id="8" creationId="{B2369FC9-0D94-492F-9546-2FDD57A5F9C9}"/>
          </ac:graphicFrameMkLst>
        </pc:graphicFrameChg>
        <pc:picChg chg="mod">
          <ac:chgData name="Celia Morala" userId="0126736a-2767-4246-be64-22757b055481" providerId="ADAL" clId="{163E7899-0EF6-4D0C-BA79-8E489A3FDF2A}" dt="2020-11-24T16:44:36.883" v="480" actId="1076"/>
          <ac:picMkLst>
            <pc:docMk/>
            <pc:sldMk cId="2872567467" sldId="411"/>
            <ac:picMk id="4" creationId="{F76F70A4-5E39-4AD5-BF7F-A0A5E90AC19F}"/>
          </ac:picMkLst>
        </pc:picChg>
      </pc:sldChg>
      <pc:sldChg chg="addSp delSp modSp mod">
        <pc:chgData name="Celia Morala" userId="0126736a-2767-4246-be64-22757b055481" providerId="ADAL" clId="{163E7899-0EF6-4D0C-BA79-8E489A3FDF2A}" dt="2020-11-24T16:45:49.733" v="500" actId="1076"/>
        <pc:sldMkLst>
          <pc:docMk/>
          <pc:sldMk cId="624632340" sldId="412"/>
        </pc:sldMkLst>
        <pc:spChg chg="del mod">
          <ac:chgData name="Celia Morala" userId="0126736a-2767-4246-be64-22757b055481" providerId="ADAL" clId="{163E7899-0EF6-4D0C-BA79-8E489A3FDF2A}" dt="2020-11-24T16:45:20.302" v="488" actId="478"/>
          <ac:spMkLst>
            <pc:docMk/>
            <pc:sldMk cId="624632340" sldId="412"/>
            <ac:spMk id="3" creationId="{CCD29E98-D75C-4596-8503-B2C2B8F78AAE}"/>
          </ac:spMkLst>
        </pc:spChg>
        <pc:graphicFrameChg chg="add mod">
          <ac:chgData name="Celia Morala" userId="0126736a-2767-4246-be64-22757b055481" providerId="ADAL" clId="{163E7899-0EF6-4D0C-BA79-8E489A3FDF2A}" dt="2020-11-24T16:45:49.733" v="500" actId="1076"/>
          <ac:graphicFrameMkLst>
            <pc:docMk/>
            <pc:sldMk cId="624632340" sldId="412"/>
            <ac:graphicFrameMk id="5" creationId="{1D9ADE22-03E5-42F0-8F5D-47493D1DC96A}"/>
          </ac:graphicFrameMkLst>
        </pc:graphicFrameChg>
        <pc:picChg chg="mod">
          <ac:chgData name="Celia Morala" userId="0126736a-2767-4246-be64-22757b055481" providerId="ADAL" clId="{163E7899-0EF6-4D0C-BA79-8E489A3FDF2A}" dt="2020-11-24T16:45:43.923" v="498" actId="14100"/>
          <ac:picMkLst>
            <pc:docMk/>
            <pc:sldMk cId="624632340" sldId="412"/>
            <ac:picMk id="4" creationId="{92420697-A2B1-4892-80E5-ED6714CA25C8}"/>
          </ac:picMkLst>
        </pc:picChg>
      </pc:sldChg>
      <pc:sldChg chg="addSp delSp modSp mod modAnim addCm delCm">
        <pc:chgData name="Celia Morala" userId="0126736a-2767-4246-be64-22757b055481" providerId="ADAL" clId="{163E7899-0EF6-4D0C-BA79-8E489A3FDF2A}" dt="2020-11-25T07:24:18.664" v="1719" actId="120"/>
        <pc:sldMkLst>
          <pc:docMk/>
          <pc:sldMk cId="3245431214" sldId="413"/>
        </pc:sldMkLst>
        <pc:spChg chg="mod">
          <ac:chgData name="Celia Morala" userId="0126736a-2767-4246-be64-22757b055481" providerId="ADAL" clId="{163E7899-0EF6-4D0C-BA79-8E489A3FDF2A}" dt="2020-11-25T07:24:18.664" v="1719" actId="120"/>
          <ac:spMkLst>
            <pc:docMk/>
            <pc:sldMk cId="3245431214" sldId="413"/>
            <ac:spMk id="2" creationId="{2D2FB5B6-61D8-4370-BA80-70D713613B33}"/>
          </ac:spMkLst>
        </pc:spChg>
        <pc:spChg chg="del mod">
          <ac:chgData name="Celia Morala" userId="0126736a-2767-4246-be64-22757b055481" providerId="ADAL" clId="{163E7899-0EF6-4D0C-BA79-8E489A3FDF2A}" dt="2020-11-24T17:10:50.430" v="996" actId="478"/>
          <ac:spMkLst>
            <pc:docMk/>
            <pc:sldMk cId="3245431214" sldId="413"/>
            <ac:spMk id="3" creationId="{200ADC8C-0CA3-4F56-B895-361412A85B18}"/>
          </ac:spMkLst>
        </pc:spChg>
        <pc:spChg chg="add del mod">
          <ac:chgData name="Celia Morala" userId="0126736a-2767-4246-be64-22757b055481" providerId="ADAL" clId="{163E7899-0EF6-4D0C-BA79-8E489A3FDF2A}" dt="2020-11-24T17:16:54.905" v="1169"/>
          <ac:spMkLst>
            <pc:docMk/>
            <pc:sldMk cId="3245431214" sldId="413"/>
            <ac:spMk id="7" creationId="{5D751AA5-8B53-4A59-89B8-64EA55758281}"/>
          </ac:spMkLst>
        </pc:spChg>
        <pc:spChg chg="add mod">
          <ac:chgData name="Celia Morala" userId="0126736a-2767-4246-be64-22757b055481" providerId="ADAL" clId="{163E7899-0EF6-4D0C-BA79-8E489A3FDF2A}" dt="2020-11-24T18:24:06.665" v="1662" actId="1076"/>
          <ac:spMkLst>
            <pc:docMk/>
            <pc:sldMk cId="3245431214" sldId="413"/>
            <ac:spMk id="8" creationId="{69E1AB13-264C-4D67-AB84-03284507DD4F}"/>
          </ac:spMkLst>
        </pc:spChg>
        <pc:graphicFrameChg chg="add mod modGraphic">
          <ac:chgData name="Celia Morala" userId="0126736a-2767-4246-be64-22757b055481" providerId="ADAL" clId="{163E7899-0EF6-4D0C-BA79-8E489A3FDF2A}" dt="2020-11-24T17:21:03.427" v="1240" actId="1076"/>
          <ac:graphicFrameMkLst>
            <pc:docMk/>
            <pc:sldMk cId="3245431214" sldId="413"/>
            <ac:graphicFrameMk id="5" creationId="{E81AEF91-3D1A-4F03-A25D-9A79C2DDFD4B}"/>
          </ac:graphicFrameMkLst>
        </pc:graphicFrameChg>
        <pc:picChg chg="add del mod">
          <ac:chgData name="Celia Morala" userId="0126736a-2767-4246-be64-22757b055481" providerId="ADAL" clId="{163E7899-0EF6-4D0C-BA79-8E489A3FDF2A}" dt="2020-11-24T17:20:37.343" v="1234" actId="478"/>
          <ac:picMkLst>
            <pc:docMk/>
            <pc:sldMk cId="3245431214" sldId="413"/>
            <ac:picMk id="10" creationId="{B0CCF925-B930-46DA-AF2C-DA3F3B03CE88}"/>
          </ac:picMkLst>
        </pc:picChg>
        <pc:picChg chg="add del mod">
          <ac:chgData name="Celia Morala" userId="0126736a-2767-4246-be64-22757b055481" providerId="ADAL" clId="{163E7899-0EF6-4D0C-BA79-8E489A3FDF2A}" dt="2020-11-24T17:20:34.548" v="1233" actId="478"/>
          <ac:picMkLst>
            <pc:docMk/>
            <pc:sldMk cId="3245431214" sldId="413"/>
            <ac:picMk id="12" creationId="{7CA8AED2-126E-43E3-BD7A-1449B01E7A9B}"/>
          </ac:picMkLst>
        </pc:picChg>
        <pc:picChg chg="add del mod">
          <ac:chgData name="Celia Morala" userId="0126736a-2767-4246-be64-22757b055481" providerId="ADAL" clId="{163E7899-0EF6-4D0C-BA79-8E489A3FDF2A}" dt="2020-11-24T17:43:55.660" v="1442" actId="478"/>
          <ac:picMkLst>
            <pc:docMk/>
            <pc:sldMk cId="3245431214" sldId="413"/>
            <ac:picMk id="14" creationId="{9512272C-2CA5-4CFF-A1FE-6E285447980B}"/>
          </ac:picMkLst>
        </pc:picChg>
        <pc:picChg chg="add mod ord">
          <ac:chgData name="Celia Morala" userId="0126736a-2767-4246-be64-22757b055481" providerId="ADAL" clId="{163E7899-0EF6-4D0C-BA79-8E489A3FDF2A}" dt="2020-11-24T18:24:27.758" v="1666" actId="167"/>
          <ac:picMkLst>
            <pc:docMk/>
            <pc:sldMk cId="3245431214" sldId="413"/>
            <ac:picMk id="15" creationId="{4AFDFBB0-943A-48B2-88A4-A6215DF2D5D1}"/>
          </ac:picMkLst>
        </pc:picChg>
        <pc:picChg chg="add mod ord">
          <ac:chgData name="Celia Morala" userId="0126736a-2767-4246-be64-22757b055481" providerId="ADAL" clId="{163E7899-0EF6-4D0C-BA79-8E489A3FDF2A}" dt="2020-11-24T18:24:16.503" v="1665" actId="167"/>
          <ac:picMkLst>
            <pc:docMk/>
            <pc:sldMk cId="3245431214" sldId="413"/>
            <ac:picMk id="16" creationId="{4F72F071-28DA-4B5B-B394-4107805DB29A}"/>
          </ac:picMkLst>
        </pc:picChg>
      </pc:sldChg>
      <pc:sldChg chg="addSp delSp modSp mod modAnim">
        <pc:chgData name="Celia Morala" userId="0126736a-2767-4246-be64-22757b055481" providerId="ADAL" clId="{163E7899-0EF6-4D0C-BA79-8E489A3FDF2A}" dt="2020-11-25T07:17:19.427" v="1714" actId="14861"/>
        <pc:sldMkLst>
          <pc:docMk/>
          <pc:sldMk cId="982970189" sldId="414"/>
        </pc:sldMkLst>
        <pc:spChg chg="mod">
          <ac:chgData name="Celia Morala" userId="0126736a-2767-4246-be64-22757b055481" providerId="ADAL" clId="{163E7899-0EF6-4D0C-BA79-8E489A3FDF2A}" dt="2020-11-24T17:48:20.100" v="1485" actId="20577"/>
          <ac:spMkLst>
            <pc:docMk/>
            <pc:sldMk cId="982970189" sldId="414"/>
            <ac:spMk id="2" creationId="{A5968804-ADE6-4B1C-A74F-AF9524554F98}"/>
          </ac:spMkLst>
        </pc:spChg>
        <pc:spChg chg="mod">
          <ac:chgData name="Celia Morala" userId="0126736a-2767-4246-be64-22757b055481" providerId="ADAL" clId="{163E7899-0EF6-4D0C-BA79-8E489A3FDF2A}" dt="2020-11-24T17:23:29.906" v="1279" actId="1076"/>
          <ac:spMkLst>
            <pc:docMk/>
            <pc:sldMk cId="982970189" sldId="414"/>
            <ac:spMk id="3" creationId="{BB92EEA6-91ED-4B10-8908-51EC3609CB56}"/>
          </ac:spMkLst>
        </pc:spChg>
        <pc:spChg chg="add mod">
          <ac:chgData name="Celia Morala" userId="0126736a-2767-4246-be64-22757b055481" providerId="ADAL" clId="{163E7899-0EF6-4D0C-BA79-8E489A3FDF2A}" dt="2020-11-24T17:23:12.616" v="1274" actId="1076"/>
          <ac:spMkLst>
            <pc:docMk/>
            <pc:sldMk cId="982970189" sldId="414"/>
            <ac:spMk id="6" creationId="{8DEC8609-28C2-4EF6-96A4-C2B52CA2BA25}"/>
          </ac:spMkLst>
        </pc:spChg>
        <pc:picChg chg="add mod">
          <ac:chgData name="Celia Morala" userId="0126736a-2767-4246-be64-22757b055481" providerId="ADAL" clId="{163E7899-0EF6-4D0C-BA79-8E489A3FDF2A}" dt="2020-11-25T07:17:01.314" v="1709" actId="14100"/>
          <ac:picMkLst>
            <pc:docMk/>
            <pc:sldMk cId="982970189" sldId="414"/>
            <ac:picMk id="4" creationId="{86647670-5F35-43CC-9479-9192E02B8621}"/>
          </ac:picMkLst>
        </pc:picChg>
        <pc:picChg chg="mod">
          <ac:chgData name="Celia Morala" userId="0126736a-2767-4246-be64-22757b055481" providerId="ADAL" clId="{163E7899-0EF6-4D0C-BA79-8E489A3FDF2A}" dt="2020-11-24T17:23:21.243" v="1277" actId="1076"/>
          <ac:picMkLst>
            <pc:docMk/>
            <pc:sldMk cId="982970189" sldId="414"/>
            <ac:picMk id="5" creationId="{CED5F7D4-49BF-4F0E-BE5C-F0E0790ADF9D}"/>
          </ac:picMkLst>
        </pc:picChg>
        <pc:picChg chg="add del mod">
          <ac:chgData name="Celia Morala" userId="0126736a-2767-4246-be64-22757b055481" providerId="ADAL" clId="{163E7899-0EF6-4D0C-BA79-8E489A3FDF2A}" dt="2020-11-24T17:44:18.347" v="1453" actId="478"/>
          <ac:picMkLst>
            <pc:docMk/>
            <pc:sldMk cId="982970189" sldId="414"/>
            <ac:picMk id="7" creationId="{C0815D0A-A0A8-453C-B117-C956099A0ADF}"/>
          </ac:picMkLst>
        </pc:picChg>
        <pc:picChg chg="add del mod">
          <ac:chgData name="Celia Morala" userId="0126736a-2767-4246-be64-22757b055481" providerId="ADAL" clId="{163E7899-0EF6-4D0C-BA79-8E489A3FDF2A}" dt="2020-11-25T07:11:06.186" v="1667" actId="478"/>
          <ac:picMkLst>
            <pc:docMk/>
            <pc:sldMk cId="982970189" sldId="414"/>
            <ac:picMk id="8" creationId="{624B8052-4BA9-40FB-A4A8-8AD9EBE7F873}"/>
          </ac:picMkLst>
        </pc:picChg>
        <pc:picChg chg="add del mod">
          <ac:chgData name="Celia Morala" userId="0126736a-2767-4246-be64-22757b055481" providerId="ADAL" clId="{163E7899-0EF6-4D0C-BA79-8E489A3FDF2A}" dt="2020-11-24T18:13:16.759" v="1576" actId="931"/>
          <ac:picMkLst>
            <pc:docMk/>
            <pc:sldMk cId="982970189" sldId="414"/>
            <ac:picMk id="10" creationId="{0D3BC8AA-5E5F-4689-9033-BEC62876E377}"/>
          </ac:picMkLst>
        </pc:picChg>
        <pc:picChg chg="add mod ord">
          <ac:chgData name="Celia Morala" userId="0126736a-2767-4246-be64-22757b055481" providerId="ADAL" clId="{163E7899-0EF6-4D0C-BA79-8E489A3FDF2A}" dt="2020-11-25T07:17:19.427" v="1714" actId="14861"/>
          <ac:picMkLst>
            <pc:docMk/>
            <pc:sldMk cId="982970189" sldId="414"/>
            <ac:picMk id="11" creationId="{0F82E419-D2C3-4189-A8C5-E7959AB0F829}"/>
          </ac:picMkLst>
        </pc:picChg>
      </pc:sldChg>
      <pc:sldChg chg="addSp delSp modSp mod modAnim">
        <pc:chgData name="Celia Morala" userId="0126736a-2767-4246-be64-22757b055481" providerId="ADAL" clId="{163E7899-0EF6-4D0C-BA79-8E489A3FDF2A}" dt="2020-11-25T07:16:48.885" v="1705" actId="1076"/>
        <pc:sldMkLst>
          <pc:docMk/>
          <pc:sldMk cId="1111010256" sldId="415"/>
        </pc:sldMkLst>
        <pc:spChg chg="mod">
          <ac:chgData name="Celia Morala" userId="0126736a-2767-4246-be64-22757b055481" providerId="ADAL" clId="{163E7899-0EF6-4D0C-BA79-8E489A3FDF2A}" dt="2020-11-24T17:48:17.153" v="1484" actId="20577"/>
          <ac:spMkLst>
            <pc:docMk/>
            <pc:sldMk cId="1111010256" sldId="415"/>
            <ac:spMk id="2" creationId="{C3BB5041-0ECC-402D-A8DE-7845D23234E1}"/>
          </ac:spMkLst>
        </pc:spChg>
        <pc:spChg chg="mod">
          <ac:chgData name="Celia Morala" userId="0126736a-2767-4246-be64-22757b055481" providerId="ADAL" clId="{163E7899-0EF6-4D0C-BA79-8E489A3FDF2A}" dt="2020-11-24T17:28:09.788" v="1295" actId="14100"/>
          <ac:spMkLst>
            <pc:docMk/>
            <pc:sldMk cId="1111010256" sldId="415"/>
            <ac:spMk id="3" creationId="{0599E8BC-489C-4CD7-B8D2-380C01B6A4F7}"/>
          </ac:spMkLst>
        </pc:spChg>
        <pc:spChg chg="add mod">
          <ac:chgData name="Celia Morala" userId="0126736a-2767-4246-be64-22757b055481" providerId="ADAL" clId="{163E7899-0EF6-4D0C-BA79-8E489A3FDF2A}" dt="2020-11-24T18:10:33.317" v="1513" actId="1076"/>
          <ac:spMkLst>
            <pc:docMk/>
            <pc:sldMk cId="1111010256" sldId="415"/>
            <ac:spMk id="6" creationId="{08AF5E33-23C1-4909-9234-D80805D0D931}"/>
          </ac:spMkLst>
        </pc:spChg>
        <pc:picChg chg="mod">
          <ac:chgData name="Celia Morala" userId="0126736a-2767-4246-be64-22757b055481" providerId="ADAL" clId="{163E7899-0EF6-4D0C-BA79-8E489A3FDF2A}" dt="2020-11-24T17:28:24.991" v="1301" actId="1076"/>
          <ac:picMkLst>
            <pc:docMk/>
            <pc:sldMk cId="1111010256" sldId="415"/>
            <ac:picMk id="4" creationId="{0D70F991-89FE-46A7-BC32-B4384167232A}"/>
          </ac:picMkLst>
        </pc:picChg>
        <pc:picChg chg="add del mod">
          <ac:chgData name="Celia Morala" userId="0126736a-2767-4246-be64-22757b055481" providerId="ADAL" clId="{163E7899-0EF6-4D0C-BA79-8E489A3FDF2A}" dt="2020-11-24T17:44:55.961" v="1459" actId="478"/>
          <ac:picMkLst>
            <pc:docMk/>
            <pc:sldMk cId="1111010256" sldId="415"/>
            <ac:picMk id="5" creationId="{8F0F7D7E-1881-41E0-B183-57AEE05466B2}"/>
          </ac:picMkLst>
        </pc:picChg>
        <pc:picChg chg="add mod">
          <ac:chgData name="Celia Morala" userId="0126736a-2767-4246-be64-22757b055481" providerId="ADAL" clId="{163E7899-0EF6-4D0C-BA79-8E489A3FDF2A}" dt="2020-11-24T18:10:28.104" v="1511" actId="1076"/>
          <ac:picMkLst>
            <pc:docMk/>
            <pc:sldMk cId="1111010256" sldId="415"/>
            <ac:picMk id="7" creationId="{D7D07490-0708-40A9-8909-BA125A43972A}"/>
          </ac:picMkLst>
        </pc:picChg>
        <pc:picChg chg="add mod">
          <ac:chgData name="Celia Morala" userId="0126736a-2767-4246-be64-22757b055481" providerId="ADAL" clId="{163E7899-0EF6-4D0C-BA79-8E489A3FDF2A}" dt="2020-11-25T07:16:48.885" v="1705" actId="1076"/>
          <ac:picMkLst>
            <pc:docMk/>
            <pc:sldMk cId="1111010256" sldId="415"/>
            <ac:picMk id="9" creationId="{D04EBB00-4C1B-4739-91FC-2C321014DE2C}"/>
          </ac:picMkLst>
        </pc:picChg>
      </pc:sldChg>
      <pc:sldChg chg="addSp delSp modSp mod modAnim">
        <pc:chgData name="Celia Morala" userId="0126736a-2767-4246-be64-22757b055481" providerId="ADAL" clId="{163E7899-0EF6-4D0C-BA79-8E489A3FDF2A}" dt="2020-11-25T07:24:11.276" v="1718" actId="20577"/>
        <pc:sldMkLst>
          <pc:docMk/>
          <pc:sldMk cId="1430848436" sldId="416"/>
        </pc:sldMkLst>
        <pc:spChg chg="mod">
          <ac:chgData name="Celia Morala" userId="0126736a-2767-4246-be64-22757b055481" providerId="ADAL" clId="{163E7899-0EF6-4D0C-BA79-8E489A3FDF2A}" dt="2020-11-25T07:24:11.276" v="1718" actId="20577"/>
          <ac:spMkLst>
            <pc:docMk/>
            <pc:sldMk cId="1430848436" sldId="416"/>
            <ac:spMk id="2" creationId="{59E7BDB1-D748-4341-9710-02EFCA7B816B}"/>
          </ac:spMkLst>
        </pc:spChg>
        <pc:spChg chg="mod">
          <ac:chgData name="Celia Morala" userId="0126736a-2767-4246-be64-22757b055481" providerId="ADAL" clId="{163E7899-0EF6-4D0C-BA79-8E489A3FDF2A}" dt="2020-11-24T17:29:25.618" v="1320" actId="14100"/>
          <ac:spMkLst>
            <pc:docMk/>
            <pc:sldMk cId="1430848436" sldId="416"/>
            <ac:spMk id="6" creationId="{4AF07889-F49F-48C4-ACF9-0A091B0F3CD8}"/>
          </ac:spMkLst>
        </pc:spChg>
        <pc:spChg chg="add mod">
          <ac:chgData name="Celia Morala" userId="0126736a-2767-4246-be64-22757b055481" providerId="ADAL" clId="{163E7899-0EF6-4D0C-BA79-8E489A3FDF2A}" dt="2020-11-24T17:57:27.035" v="1494" actId="1076"/>
          <ac:spMkLst>
            <pc:docMk/>
            <pc:sldMk cId="1430848436" sldId="416"/>
            <ac:spMk id="9" creationId="{49A12C6B-4FD9-4FFE-9B6F-BD2D48B502A8}"/>
          </ac:spMkLst>
        </pc:spChg>
        <pc:picChg chg="add mod">
          <ac:chgData name="Celia Morala" userId="0126736a-2767-4246-be64-22757b055481" providerId="ADAL" clId="{163E7899-0EF6-4D0C-BA79-8E489A3FDF2A}" dt="2020-11-25T07:15:57.080" v="1693" actId="1076"/>
          <ac:picMkLst>
            <pc:docMk/>
            <pc:sldMk cId="1430848436" sldId="416"/>
            <ac:picMk id="4" creationId="{8959E0DD-B79E-465E-B92B-3F59A3879228}"/>
          </ac:picMkLst>
        </pc:picChg>
        <pc:picChg chg="add del mod">
          <ac:chgData name="Celia Morala" userId="0126736a-2767-4246-be64-22757b055481" providerId="ADAL" clId="{163E7899-0EF6-4D0C-BA79-8E489A3FDF2A}" dt="2020-11-24T17:57:17.633" v="1493" actId="478"/>
          <ac:picMkLst>
            <pc:docMk/>
            <pc:sldMk cId="1430848436" sldId="416"/>
            <ac:picMk id="7" creationId="{737280C2-DB22-4B3E-92E9-DA275795F0D8}"/>
          </ac:picMkLst>
        </pc:picChg>
        <pc:picChg chg="mod">
          <ac:chgData name="Celia Morala" userId="0126736a-2767-4246-be64-22757b055481" providerId="ADAL" clId="{163E7899-0EF6-4D0C-BA79-8E489A3FDF2A}" dt="2020-11-24T17:28:57.098" v="1312" actId="1076"/>
          <ac:picMkLst>
            <pc:docMk/>
            <pc:sldMk cId="1430848436" sldId="416"/>
            <ac:picMk id="8" creationId="{8DCA040F-C182-4218-BDD8-9707497E93A3}"/>
          </ac:picMkLst>
        </pc:picChg>
        <pc:picChg chg="add mod">
          <ac:chgData name="Celia Morala" userId="0126736a-2767-4246-be64-22757b055481" providerId="ADAL" clId="{163E7899-0EF6-4D0C-BA79-8E489A3FDF2A}" dt="2020-11-25T07:16:38.757" v="1703" actId="1076"/>
          <ac:picMkLst>
            <pc:docMk/>
            <pc:sldMk cId="1430848436" sldId="416"/>
            <ac:picMk id="10" creationId="{CFD257B7-3C40-41FB-955F-3397E4427728}"/>
          </ac:picMkLst>
        </pc:picChg>
      </pc:sldChg>
      <pc:sldChg chg="addSp delSp modSp del mod">
        <pc:chgData name="Celia Morala" userId="0126736a-2767-4246-be64-22757b055481" providerId="ADAL" clId="{163E7899-0EF6-4D0C-BA79-8E489A3FDF2A}" dt="2020-11-24T17:33:27.145" v="1367" actId="2696"/>
        <pc:sldMkLst>
          <pc:docMk/>
          <pc:sldMk cId="4199932517" sldId="417"/>
        </pc:sldMkLst>
        <pc:graphicFrameChg chg="add del mod">
          <ac:chgData name="Celia Morala" userId="0126736a-2767-4246-be64-22757b055481" providerId="ADAL" clId="{163E7899-0EF6-4D0C-BA79-8E489A3FDF2A}" dt="2020-11-24T17:33:22.864" v="1365" actId="21"/>
          <ac:graphicFrameMkLst>
            <pc:docMk/>
            <pc:sldMk cId="4199932517" sldId="417"/>
            <ac:graphicFrameMk id="4" creationId="{2CFF1FCE-2BAA-45C0-9ECA-676E18AD4ABA}"/>
          </ac:graphicFrameMkLst>
        </pc:graphicFrameChg>
      </pc:sldChg>
      <pc:sldChg chg="addSp delSp modSp del mod">
        <pc:chgData name="Celia Morala" userId="0126736a-2767-4246-be64-22757b055481" providerId="ADAL" clId="{163E7899-0EF6-4D0C-BA79-8E489A3FDF2A}" dt="2020-11-24T17:33:13.660" v="1363" actId="2696"/>
        <pc:sldMkLst>
          <pc:docMk/>
          <pc:sldMk cId="936939723" sldId="418"/>
        </pc:sldMkLst>
        <pc:spChg chg="del">
          <ac:chgData name="Celia Morala" userId="0126736a-2767-4246-be64-22757b055481" providerId="ADAL" clId="{163E7899-0EF6-4D0C-BA79-8E489A3FDF2A}" dt="2020-11-24T17:30:54.309" v="1323" actId="478"/>
          <ac:spMkLst>
            <pc:docMk/>
            <pc:sldMk cId="936939723" sldId="418"/>
            <ac:spMk id="2" creationId="{C4CAF4F2-EB4B-41CD-AB22-65FED45ABA2F}"/>
          </ac:spMkLst>
        </pc:spChg>
        <pc:spChg chg="del">
          <ac:chgData name="Celia Morala" userId="0126736a-2767-4246-be64-22757b055481" providerId="ADAL" clId="{163E7899-0EF6-4D0C-BA79-8E489A3FDF2A}" dt="2020-11-24T16:25:57.291" v="0"/>
          <ac:spMkLst>
            <pc:docMk/>
            <pc:sldMk cId="936939723" sldId="418"/>
            <ac:spMk id="3" creationId="{D2960F7F-A739-4563-B192-BBC8430D64C2}"/>
          </ac:spMkLst>
        </pc:spChg>
        <pc:spChg chg="add del mod">
          <ac:chgData name="Celia Morala" userId="0126736a-2767-4246-be64-22757b055481" providerId="ADAL" clId="{163E7899-0EF6-4D0C-BA79-8E489A3FDF2A}" dt="2020-11-24T17:30:57.010" v="1324" actId="478"/>
          <ac:spMkLst>
            <pc:docMk/>
            <pc:sldMk cId="936939723" sldId="418"/>
            <ac:spMk id="6" creationId="{63D4853C-05D6-4F8F-B4AF-DF9B8289AAA9}"/>
          </ac:spMkLst>
        </pc:spChg>
        <pc:graphicFrameChg chg="add mod modGraphic">
          <ac:chgData name="Celia Morala" userId="0126736a-2767-4246-be64-22757b055481" providerId="ADAL" clId="{163E7899-0EF6-4D0C-BA79-8E489A3FDF2A}" dt="2020-11-24T17:30:34.888" v="1322" actId="12385"/>
          <ac:graphicFrameMkLst>
            <pc:docMk/>
            <pc:sldMk cId="936939723" sldId="418"/>
            <ac:graphicFrameMk id="4" creationId="{43208B97-E3C8-4A23-A9AB-38F20D0193E7}"/>
          </ac:graphicFrameMkLst>
        </pc:graphicFrameChg>
      </pc:sldChg>
      <pc:sldChg chg="addSp delSp modSp new mod">
        <pc:chgData name="Celia Morala" userId="0126736a-2767-4246-be64-22757b055481" providerId="ADAL" clId="{163E7899-0EF6-4D0C-BA79-8E489A3FDF2A}" dt="2020-11-24T17:33:04.825" v="1362" actId="113"/>
        <pc:sldMkLst>
          <pc:docMk/>
          <pc:sldMk cId="190060826" sldId="419"/>
        </pc:sldMkLst>
        <pc:spChg chg="mod">
          <ac:chgData name="Celia Morala" userId="0126736a-2767-4246-be64-22757b055481" providerId="ADAL" clId="{163E7899-0EF6-4D0C-BA79-8E489A3FDF2A}" dt="2020-11-24T16:33:26.940" v="278" actId="20577"/>
          <ac:spMkLst>
            <pc:docMk/>
            <pc:sldMk cId="190060826" sldId="419"/>
            <ac:spMk id="2" creationId="{47F14AC1-9FE8-4DB8-A918-E38F2C1CED15}"/>
          </ac:spMkLst>
        </pc:spChg>
        <pc:spChg chg="del">
          <ac:chgData name="Celia Morala" userId="0126736a-2767-4246-be64-22757b055481" providerId="ADAL" clId="{163E7899-0EF6-4D0C-BA79-8E489A3FDF2A}" dt="2020-11-24T16:32:31.641" v="212" actId="478"/>
          <ac:spMkLst>
            <pc:docMk/>
            <pc:sldMk cId="190060826" sldId="419"/>
            <ac:spMk id="3" creationId="{541045D9-45E3-4D49-9DC0-D180DC50B92A}"/>
          </ac:spMkLst>
        </pc:spChg>
        <pc:graphicFrameChg chg="add mod modGraphic">
          <ac:chgData name="Celia Morala" userId="0126736a-2767-4246-be64-22757b055481" providerId="ADAL" clId="{163E7899-0EF6-4D0C-BA79-8E489A3FDF2A}" dt="2020-11-24T17:33:04.825" v="1362" actId="113"/>
          <ac:graphicFrameMkLst>
            <pc:docMk/>
            <pc:sldMk cId="190060826" sldId="419"/>
            <ac:graphicFrameMk id="5" creationId="{B126A2DE-20EB-4B23-8E1F-2EEBBFF8428A}"/>
          </ac:graphicFrameMkLst>
        </pc:graphicFrameChg>
        <pc:picChg chg="add mod">
          <ac:chgData name="Celia Morala" userId="0126736a-2767-4246-be64-22757b055481" providerId="ADAL" clId="{163E7899-0EF6-4D0C-BA79-8E489A3FDF2A}" dt="2020-11-24T17:32:48.635" v="1357" actId="1076"/>
          <ac:picMkLst>
            <pc:docMk/>
            <pc:sldMk cId="190060826" sldId="419"/>
            <ac:picMk id="4" creationId="{B5E4138C-9AC5-44E5-9759-BB17AE21E3BA}"/>
          </ac:picMkLst>
        </pc:picChg>
      </pc:sldChg>
      <pc:sldChg chg="addSp delSp modSp new mod">
        <pc:chgData name="Celia Morala" userId="0126736a-2767-4246-be64-22757b055481" providerId="ADAL" clId="{163E7899-0EF6-4D0C-BA79-8E489A3FDF2A}" dt="2020-11-24T16:53:42.917" v="664" actId="1076"/>
        <pc:sldMkLst>
          <pc:docMk/>
          <pc:sldMk cId="2005928493" sldId="420"/>
        </pc:sldMkLst>
        <pc:spChg chg="mod">
          <ac:chgData name="Celia Morala" userId="0126736a-2767-4246-be64-22757b055481" providerId="ADAL" clId="{163E7899-0EF6-4D0C-BA79-8E489A3FDF2A}" dt="2020-11-24T16:47:34.752" v="549" actId="20577"/>
          <ac:spMkLst>
            <pc:docMk/>
            <pc:sldMk cId="2005928493" sldId="420"/>
            <ac:spMk id="2" creationId="{18A09362-00B0-42CC-9983-2EC1CBA317EE}"/>
          </ac:spMkLst>
        </pc:spChg>
        <pc:spChg chg="del">
          <ac:chgData name="Celia Morala" userId="0126736a-2767-4246-be64-22757b055481" providerId="ADAL" clId="{163E7899-0EF6-4D0C-BA79-8E489A3FDF2A}" dt="2020-11-24T16:48:07.563" v="554" actId="1032"/>
          <ac:spMkLst>
            <pc:docMk/>
            <pc:sldMk cId="2005928493" sldId="420"/>
            <ac:spMk id="3" creationId="{D32E7C40-A61F-4F1D-8310-3532C0B97F06}"/>
          </ac:spMkLst>
        </pc:spChg>
        <pc:spChg chg="add mod">
          <ac:chgData name="Celia Morala" userId="0126736a-2767-4246-be64-22757b055481" providerId="ADAL" clId="{163E7899-0EF6-4D0C-BA79-8E489A3FDF2A}" dt="2020-11-24T16:53:34.480" v="661" actId="1076"/>
          <ac:spMkLst>
            <pc:docMk/>
            <pc:sldMk cId="2005928493" sldId="420"/>
            <ac:spMk id="8" creationId="{CF1287BC-0B55-4990-A62B-234040312630}"/>
          </ac:spMkLst>
        </pc:spChg>
        <pc:graphicFrameChg chg="add mod modGraphic">
          <ac:chgData name="Celia Morala" userId="0126736a-2767-4246-be64-22757b055481" providerId="ADAL" clId="{163E7899-0EF6-4D0C-BA79-8E489A3FDF2A}" dt="2020-11-24T16:53:42.917" v="664" actId="1076"/>
          <ac:graphicFrameMkLst>
            <pc:docMk/>
            <pc:sldMk cId="2005928493" sldId="420"/>
            <ac:graphicFrameMk id="5" creationId="{D3C057A9-76EB-47CD-8F41-2E3B3D008ED2}"/>
          </ac:graphicFrameMkLst>
        </pc:graphicFrameChg>
        <pc:picChg chg="add del mod">
          <ac:chgData name="Celia Morala" userId="0126736a-2767-4246-be64-22757b055481" providerId="ADAL" clId="{163E7899-0EF6-4D0C-BA79-8E489A3FDF2A}" dt="2020-11-24T16:51:09.852" v="574" actId="478"/>
          <ac:picMkLst>
            <pc:docMk/>
            <pc:sldMk cId="2005928493" sldId="420"/>
            <ac:picMk id="4" creationId="{F11C9762-7D6C-4C11-A961-16E676249FB2}"/>
          </ac:picMkLst>
        </pc:picChg>
        <pc:picChg chg="add mod modCrop">
          <ac:chgData name="Celia Morala" userId="0126736a-2767-4246-be64-22757b055481" providerId="ADAL" clId="{163E7899-0EF6-4D0C-BA79-8E489A3FDF2A}" dt="2020-11-24T16:53:39.712" v="663" actId="1076"/>
          <ac:picMkLst>
            <pc:docMk/>
            <pc:sldMk cId="2005928493" sldId="420"/>
            <ac:picMk id="7" creationId="{6571DA97-325A-458F-A2C4-BB7C7085FAC0}"/>
          </ac:picMkLst>
        </pc:picChg>
      </pc:sldChg>
      <pc:sldChg chg="addSp modSp new mod">
        <pc:chgData name="Celia Morala" userId="0126736a-2767-4246-be64-22757b055481" providerId="ADAL" clId="{163E7899-0EF6-4D0C-BA79-8E489A3FDF2A}" dt="2020-11-25T08:53:54.966" v="1848" actId="1076"/>
        <pc:sldMkLst>
          <pc:docMk/>
          <pc:sldMk cId="3453988012" sldId="421"/>
        </pc:sldMkLst>
        <pc:spChg chg="mod">
          <ac:chgData name="Celia Morala" userId="0126736a-2767-4246-be64-22757b055481" providerId="ADAL" clId="{163E7899-0EF6-4D0C-BA79-8E489A3FDF2A}" dt="2020-11-25T07:33:05.071" v="1803" actId="20577"/>
          <ac:spMkLst>
            <pc:docMk/>
            <pc:sldMk cId="3453988012" sldId="421"/>
            <ac:spMk id="2" creationId="{C96AD46A-24B4-4A98-BE17-0E090CD22E7C}"/>
          </ac:spMkLst>
        </pc:spChg>
        <pc:spChg chg="mod">
          <ac:chgData name="Celia Morala" userId="0126736a-2767-4246-be64-22757b055481" providerId="ADAL" clId="{163E7899-0EF6-4D0C-BA79-8E489A3FDF2A}" dt="2020-11-25T07:33:37.374" v="1843" actId="404"/>
          <ac:spMkLst>
            <pc:docMk/>
            <pc:sldMk cId="3453988012" sldId="421"/>
            <ac:spMk id="3" creationId="{B0DE77AF-9AEE-452B-8417-D353B46C4DDF}"/>
          </ac:spMkLst>
        </pc:spChg>
        <pc:picChg chg="add mod">
          <ac:chgData name="Celia Morala" userId="0126736a-2767-4246-be64-22757b055481" providerId="ADAL" clId="{163E7899-0EF6-4D0C-BA79-8E489A3FDF2A}" dt="2020-11-25T08:53:54.966" v="1848" actId="1076"/>
          <ac:picMkLst>
            <pc:docMk/>
            <pc:sldMk cId="3453988012" sldId="421"/>
            <ac:picMk id="4" creationId="{F664959C-71D0-480B-8EE7-9A52B0ED03BA}"/>
          </ac:picMkLst>
        </pc:picChg>
      </pc:sldChg>
      <pc:sldChg chg="addSp delSp modSp new mod">
        <pc:chgData name="Celia Morala" userId="0126736a-2767-4246-be64-22757b055481" providerId="ADAL" clId="{163E7899-0EF6-4D0C-BA79-8E489A3FDF2A}" dt="2020-11-25T08:55:43.517" v="1866" actId="1076"/>
        <pc:sldMkLst>
          <pc:docMk/>
          <pc:sldMk cId="3967392478" sldId="422"/>
        </pc:sldMkLst>
        <pc:spChg chg="mod">
          <ac:chgData name="Celia Morala" userId="0126736a-2767-4246-be64-22757b055481" providerId="ADAL" clId="{163E7899-0EF6-4D0C-BA79-8E489A3FDF2A}" dt="2020-11-25T07:24:53.508" v="1761" actId="20577"/>
          <ac:spMkLst>
            <pc:docMk/>
            <pc:sldMk cId="3967392478" sldId="422"/>
            <ac:spMk id="2" creationId="{3168EB22-94B6-4187-A820-4DACE80F06DE}"/>
          </ac:spMkLst>
        </pc:spChg>
        <pc:spChg chg="del">
          <ac:chgData name="Celia Morala" userId="0126736a-2767-4246-be64-22757b055481" providerId="ADAL" clId="{163E7899-0EF6-4D0C-BA79-8E489A3FDF2A}" dt="2020-11-25T08:54:21.327" v="1849" actId="1032"/>
          <ac:spMkLst>
            <pc:docMk/>
            <pc:sldMk cId="3967392478" sldId="422"/>
            <ac:spMk id="3" creationId="{A7FB6308-0F85-48CD-AA7B-E9A1B35DBF67}"/>
          </ac:spMkLst>
        </pc:spChg>
        <pc:graphicFrameChg chg="add mod modGraphic">
          <ac:chgData name="Celia Morala" userId="0126736a-2767-4246-be64-22757b055481" providerId="ADAL" clId="{163E7899-0EF6-4D0C-BA79-8E489A3FDF2A}" dt="2020-11-25T08:55:43.517" v="1866" actId="1076"/>
          <ac:graphicFrameMkLst>
            <pc:docMk/>
            <pc:sldMk cId="3967392478" sldId="422"/>
            <ac:graphicFrameMk id="4" creationId="{59BAE5FF-E110-4B31-B844-7011B06F3E0B}"/>
          </ac:graphicFrameMkLst>
        </pc:graphicFrameChg>
      </pc:sldChg>
    </pc:docChg>
  </pc:docChgLst>
  <pc:docChgLst>
    <pc:chgData name="FEDER Inclusión - Celia Morala Arias" userId="0126736a-2767-4246-be64-22757b055481" providerId="ADAL" clId="{824432BF-FE55-4D2C-AA6D-D807D9BB8088}"/>
    <pc:docChg chg="undo custSel addSld delSld modSld sldOrd delMainMaster">
      <pc:chgData name="FEDER Inclusión - Celia Morala Arias" userId="0126736a-2767-4246-be64-22757b055481" providerId="ADAL" clId="{824432BF-FE55-4D2C-AA6D-D807D9BB8088}" dt="2021-10-27T16:33:59.639" v="860"/>
      <pc:docMkLst>
        <pc:docMk/>
      </pc:docMkLst>
      <pc:sldChg chg="addSp modSp del mod">
        <pc:chgData name="FEDER Inclusión - Celia Morala Arias" userId="0126736a-2767-4246-be64-22757b055481" providerId="ADAL" clId="{824432BF-FE55-4D2C-AA6D-D807D9BB8088}" dt="2021-10-11T08:08:48.309" v="4" actId="2696"/>
        <pc:sldMkLst>
          <pc:docMk/>
          <pc:sldMk cId="0" sldId="256"/>
        </pc:sldMkLst>
        <pc:picChg chg="add mod">
          <ac:chgData name="FEDER Inclusión - Celia Morala Arias" userId="0126736a-2767-4246-be64-22757b055481" providerId="ADAL" clId="{824432BF-FE55-4D2C-AA6D-D807D9BB8088}" dt="2021-10-11T08:08:43.217" v="2" actId="962"/>
          <ac:picMkLst>
            <pc:docMk/>
            <pc:sldMk cId="0" sldId="256"/>
            <ac:picMk id="4" creationId="{0DC92D1D-1D76-498D-81D1-7131A8CC5629}"/>
          </ac:picMkLst>
        </pc:picChg>
      </pc:sldChg>
      <pc:sldChg chg="del">
        <pc:chgData name="FEDER Inclusión - Celia Morala Arias" userId="0126736a-2767-4246-be64-22757b055481" providerId="ADAL" clId="{824432BF-FE55-4D2C-AA6D-D807D9BB8088}" dt="2021-10-11T08:09:13.581" v="23" actId="47"/>
        <pc:sldMkLst>
          <pc:docMk/>
          <pc:sldMk cId="0" sldId="281"/>
        </pc:sldMkLst>
      </pc:sldChg>
      <pc:sldChg chg="del">
        <pc:chgData name="FEDER Inclusión - Celia Morala Arias" userId="0126736a-2767-4246-be64-22757b055481" providerId="ADAL" clId="{824432BF-FE55-4D2C-AA6D-D807D9BB8088}" dt="2021-10-11T08:35:23.826" v="608" actId="47"/>
        <pc:sldMkLst>
          <pc:docMk/>
          <pc:sldMk cId="2999112214" sldId="315"/>
        </pc:sldMkLst>
      </pc:sldChg>
      <pc:sldChg chg="del">
        <pc:chgData name="FEDER Inclusión - Celia Morala Arias" userId="0126736a-2767-4246-be64-22757b055481" providerId="ADAL" clId="{824432BF-FE55-4D2C-AA6D-D807D9BB8088}" dt="2021-10-11T08:09:15.170" v="26" actId="47"/>
        <pc:sldMkLst>
          <pc:docMk/>
          <pc:sldMk cId="3228037533" sldId="316"/>
        </pc:sldMkLst>
      </pc:sldChg>
      <pc:sldChg chg="modSp add del mod ord">
        <pc:chgData name="FEDER Inclusión - Celia Morala Arias" userId="0126736a-2767-4246-be64-22757b055481" providerId="ADAL" clId="{824432BF-FE55-4D2C-AA6D-D807D9BB8088}" dt="2021-10-27T16:33:59.639" v="860"/>
        <pc:sldMkLst>
          <pc:docMk/>
          <pc:sldMk cId="3549742324" sldId="332"/>
        </pc:sldMkLst>
        <pc:spChg chg="mod">
          <ac:chgData name="FEDER Inclusión - Celia Morala Arias" userId="0126736a-2767-4246-be64-22757b055481" providerId="ADAL" clId="{824432BF-FE55-4D2C-AA6D-D807D9BB8088}" dt="2021-10-11T08:33:07.616" v="607" actId="20577"/>
          <ac:spMkLst>
            <pc:docMk/>
            <pc:sldMk cId="3549742324" sldId="332"/>
            <ac:spMk id="2" creationId="{00000000-0000-0000-0000-000000000000}"/>
          </ac:spMkLst>
        </pc:spChg>
      </pc:sldChg>
      <pc:sldChg chg="del">
        <pc:chgData name="FEDER Inclusión - Celia Morala Arias" userId="0126736a-2767-4246-be64-22757b055481" providerId="ADAL" clId="{824432BF-FE55-4D2C-AA6D-D807D9BB8088}" dt="2021-10-11T08:09:10.611" v="16" actId="47"/>
        <pc:sldMkLst>
          <pc:docMk/>
          <pc:sldMk cId="4050506172" sldId="333"/>
        </pc:sldMkLst>
      </pc:sldChg>
      <pc:sldChg chg="del">
        <pc:chgData name="FEDER Inclusión - Celia Morala Arias" userId="0126736a-2767-4246-be64-22757b055481" providerId="ADAL" clId="{824432BF-FE55-4D2C-AA6D-D807D9BB8088}" dt="2021-10-11T08:09:11.044" v="17" actId="47"/>
        <pc:sldMkLst>
          <pc:docMk/>
          <pc:sldMk cId="1441481162" sldId="334"/>
        </pc:sldMkLst>
      </pc:sldChg>
      <pc:sldChg chg="del">
        <pc:chgData name="FEDER Inclusión - Celia Morala Arias" userId="0126736a-2767-4246-be64-22757b055481" providerId="ADAL" clId="{824432BF-FE55-4D2C-AA6D-D807D9BB8088}" dt="2021-10-11T08:09:11.630" v="18" actId="47"/>
        <pc:sldMkLst>
          <pc:docMk/>
          <pc:sldMk cId="678757436" sldId="336"/>
        </pc:sldMkLst>
      </pc:sldChg>
      <pc:sldChg chg="del">
        <pc:chgData name="FEDER Inclusión - Celia Morala Arias" userId="0126736a-2767-4246-be64-22757b055481" providerId="ADAL" clId="{824432BF-FE55-4D2C-AA6D-D807D9BB8088}" dt="2021-10-11T08:09:12.046" v="19" actId="47"/>
        <pc:sldMkLst>
          <pc:docMk/>
          <pc:sldMk cId="2557295043" sldId="337"/>
        </pc:sldMkLst>
      </pc:sldChg>
      <pc:sldChg chg="del">
        <pc:chgData name="FEDER Inclusión - Celia Morala Arias" userId="0126736a-2767-4246-be64-22757b055481" providerId="ADAL" clId="{824432BF-FE55-4D2C-AA6D-D807D9BB8088}" dt="2021-10-11T08:09:12.494" v="21" actId="47"/>
        <pc:sldMkLst>
          <pc:docMk/>
          <pc:sldMk cId="2878748204" sldId="338"/>
        </pc:sldMkLst>
      </pc:sldChg>
      <pc:sldChg chg="del">
        <pc:chgData name="FEDER Inclusión - Celia Morala Arias" userId="0126736a-2767-4246-be64-22757b055481" providerId="ADAL" clId="{824432BF-FE55-4D2C-AA6D-D807D9BB8088}" dt="2021-10-11T08:09:10.088" v="15" actId="47"/>
        <pc:sldMkLst>
          <pc:docMk/>
          <pc:sldMk cId="1245568077" sldId="361"/>
        </pc:sldMkLst>
      </pc:sldChg>
      <pc:sldChg chg="del">
        <pc:chgData name="FEDER Inclusión - Celia Morala Arias" userId="0126736a-2767-4246-be64-22757b055481" providerId="ADAL" clId="{824432BF-FE55-4D2C-AA6D-D807D9BB8088}" dt="2021-10-11T08:09:12.917" v="22" actId="47"/>
        <pc:sldMkLst>
          <pc:docMk/>
          <pc:sldMk cId="1612770662" sldId="362"/>
        </pc:sldMkLst>
      </pc:sldChg>
      <pc:sldChg chg="del">
        <pc:chgData name="FEDER Inclusión - Celia Morala Arias" userId="0126736a-2767-4246-be64-22757b055481" providerId="ADAL" clId="{824432BF-FE55-4D2C-AA6D-D807D9BB8088}" dt="2021-10-11T08:09:14.422" v="25" actId="47"/>
        <pc:sldMkLst>
          <pc:docMk/>
          <pc:sldMk cId="2526333415" sldId="364"/>
        </pc:sldMkLst>
      </pc:sldChg>
      <pc:sldChg chg="del">
        <pc:chgData name="FEDER Inclusión - Celia Morala Arias" userId="0126736a-2767-4246-be64-22757b055481" providerId="ADAL" clId="{824432BF-FE55-4D2C-AA6D-D807D9BB8088}" dt="2021-10-11T08:32:46.200" v="581" actId="47"/>
        <pc:sldMkLst>
          <pc:docMk/>
          <pc:sldMk cId="3769863918" sldId="370"/>
        </pc:sldMkLst>
      </pc:sldChg>
      <pc:sldChg chg="del">
        <pc:chgData name="FEDER Inclusión - Celia Morala Arias" userId="0126736a-2767-4246-be64-22757b055481" providerId="ADAL" clId="{824432BF-FE55-4D2C-AA6D-D807D9BB8088}" dt="2021-10-11T08:09:14.067" v="24" actId="47"/>
        <pc:sldMkLst>
          <pc:docMk/>
          <pc:sldMk cId="3683965384" sldId="375"/>
        </pc:sldMkLst>
      </pc:sldChg>
      <pc:sldChg chg="del">
        <pc:chgData name="FEDER Inclusión - Celia Morala Arias" userId="0126736a-2767-4246-be64-22757b055481" providerId="ADAL" clId="{824432BF-FE55-4D2C-AA6D-D807D9BB8088}" dt="2021-10-11T08:09:15.972" v="27" actId="47"/>
        <pc:sldMkLst>
          <pc:docMk/>
          <pc:sldMk cId="4032564728" sldId="381"/>
        </pc:sldMkLst>
      </pc:sldChg>
      <pc:sldChg chg="del">
        <pc:chgData name="FEDER Inclusión - Celia Morala Arias" userId="0126736a-2767-4246-be64-22757b055481" providerId="ADAL" clId="{824432BF-FE55-4D2C-AA6D-D807D9BB8088}" dt="2021-10-11T08:09:19.513" v="28" actId="47"/>
        <pc:sldMkLst>
          <pc:docMk/>
          <pc:sldMk cId="1410358807" sldId="383"/>
        </pc:sldMkLst>
      </pc:sldChg>
      <pc:sldChg chg="del">
        <pc:chgData name="FEDER Inclusión - Celia Morala Arias" userId="0126736a-2767-4246-be64-22757b055481" providerId="ADAL" clId="{824432BF-FE55-4D2C-AA6D-D807D9BB8088}" dt="2021-10-11T08:29:37.695" v="526" actId="47"/>
        <pc:sldMkLst>
          <pc:docMk/>
          <pc:sldMk cId="286596116" sldId="386"/>
        </pc:sldMkLst>
      </pc:sldChg>
      <pc:sldChg chg="del">
        <pc:chgData name="FEDER Inclusión - Celia Morala Arias" userId="0126736a-2767-4246-be64-22757b055481" providerId="ADAL" clId="{824432BF-FE55-4D2C-AA6D-D807D9BB8088}" dt="2021-10-11T08:32:42.341" v="576" actId="47"/>
        <pc:sldMkLst>
          <pc:docMk/>
          <pc:sldMk cId="3184030303" sldId="387"/>
        </pc:sldMkLst>
      </pc:sldChg>
      <pc:sldChg chg="del">
        <pc:chgData name="FEDER Inclusión - Celia Morala Arias" userId="0126736a-2767-4246-be64-22757b055481" providerId="ADAL" clId="{824432BF-FE55-4D2C-AA6D-D807D9BB8088}" dt="2021-10-11T08:32:43.206" v="577" actId="47"/>
        <pc:sldMkLst>
          <pc:docMk/>
          <pc:sldMk cId="327000433" sldId="388"/>
        </pc:sldMkLst>
      </pc:sldChg>
      <pc:sldChg chg="del">
        <pc:chgData name="FEDER Inclusión - Celia Morala Arias" userId="0126736a-2767-4246-be64-22757b055481" providerId="ADAL" clId="{824432BF-FE55-4D2C-AA6D-D807D9BB8088}" dt="2021-10-11T08:32:45.498" v="580" actId="47"/>
        <pc:sldMkLst>
          <pc:docMk/>
          <pc:sldMk cId="1016995254" sldId="389"/>
        </pc:sldMkLst>
      </pc:sldChg>
      <pc:sldChg chg="del">
        <pc:chgData name="FEDER Inclusión - Celia Morala Arias" userId="0126736a-2767-4246-be64-22757b055481" providerId="ADAL" clId="{824432BF-FE55-4D2C-AA6D-D807D9BB8088}" dt="2021-10-11T08:32:48.421" v="584" actId="47"/>
        <pc:sldMkLst>
          <pc:docMk/>
          <pc:sldMk cId="1974106492" sldId="398"/>
        </pc:sldMkLst>
      </pc:sldChg>
      <pc:sldChg chg="del">
        <pc:chgData name="FEDER Inclusión - Celia Morala Arias" userId="0126736a-2767-4246-be64-22757b055481" providerId="ADAL" clId="{824432BF-FE55-4D2C-AA6D-D807D9BB8088}" dt="2021-10-11T08:32:49.061" v="585" actId="47"/>
        <pc:sldMkLst>
          <pc:docMk/>
          <pc:sldMk cId="4241600816" sldId="401"/>
        </pc:sldMkLst>
      </pc:sldChg>
      <pc:sldChg chg="del">
        <pc:chgData name="FEDER Inclusión - Celia Morala Arias" userId="0126736a-2767-4246-be64-22757b055481" providerId="ADAL" clId="{824432BF-FE55-4D2C-AA6D-D807D9BB8088}" dt="2021-10-11T08:32:49.393" v="586" actId="47"/>
        <pc:sldMkLst>
          <pc:docMk/>
          <pc:sldMk cId="2686701252" sldId="403"/>
        </pc:sldMkLst>
      </pc:sldChg>
      <pc:sldChg chg="del">
        <pc:chgData name="FEDER Inclusión - Celia Morala Arias" userId="0126736a-2767-4246-be64-22757b055481" providerId="ADAL" clId="{824432BF-FE55-4D2C-AA6D-D807D9BB8088}" dt="2021-10-11T08:32:49.979" v="587" actId="47"/>
        <pc:sldMkLst>
          <pc:docMk/>
          <pc:sldMk cId="2686701252" sldId="404"/>
        </pc:sldMkLst>
      </pc:sldChg>
      <pc:sldChg chg="del">
        <pc:chgData name="FEDER Inclusión - Celia Morala Arias" userId="0126736a-2767-4246-be64-22757b055481" providerId="ADAL" clId="{824432BF-FE55-4D2C-AA6D-D807D9BB8088}" dt="2021-10-11T08:32:47.356" v="582" actId="47"/>
        <pc:sldMkLst>
          <pc:docMk/>
          <pc:sldMk cId="3636775851" sldId="405"/>
        </pc:sldMkLst>
      </pc:sldChg>
      <pc:sldChg chg="del">
        <pc:chgData name="FEDER Inclusión - Celia Morala Arias" userId="0126736a-2767-4246-be64-22757b055481" providerId="ADAL" clId="{824432BF-FE55-4D2C-AA6D-D807D9BB8088}" dt="2021-10-11T08:32:47.989" v="583" actId="47"/>
        <pc:sldMkLst>
          <pc:docMk/>
          <pc:sldMk cId="51641048" sldId="406"/>
        </pc:sldMkLst>
      </pc:sldChg>
      <pc:sldChg chg="del">
        <pc:chgData name="FEDER Inclusión - Celia Morala Arias" userId="0126736a-2767-4246-be64-22757b055481" providerId="ADAL" clId="{824432BF-FE55-4D2C-AA6D-D807D9BB8088}" dt="2021-10-11T08:31:04.240" v="529" actId="47"/>
        <pc:sldMkLst>
          <pc:docMk/>
          <pc:sldMk cId="3335454796" sldId="408"/>
        </pc:sldMkLst>
      </pc:sldChg>
      <pc:sldChg chg="addSp delSp modSp mod">
        <pc:chgData name="FEDER Inclusión - Celia Morala Arias" userId="0126736a-2767-4246-be64-22757b055481" providerId="ADAL" clId="{824432BF-FE55-4D2C-AA6D-D807D9BB8088}" dt="2021-10-11T08:51:13.425" v="786" actId="1076"/>
        <pc:sldMkLst>
          <pc:docMk/>
          <pc:sldMk cId="2574552506" sldId="410"/>
        </pc:sldMkLst>
        <pc:spChg chg="mod">
          <ac:chgData name="FEDER Inclusión - Celia Morala Arias" userId="0126736a-2767-4246-be64-22757b055481" providerId="ADAL" clId="{824432BF-FE55-4D2C-AA6D-D807D9BB8088}" dt="2021-10-11T08:18:49.471" v="434"/>
          <ac:spMkLst>
            <pc:docMk/>
            <pc:sldMk cId="2574552506" sldId="410"/>
            <ac:spMk id="2" creationId="{3D1B4078-1009-4E7C-97FC-B4BD0474D822}"/>
          </ac:spMkLst>
        </pc:spChg>
        <pc:spChg chg="add mod ord">
          <ac:chgData name="FEDER Inclusión - Celia Morala Arias" userId="0126736a-2767-4246-be64-22757b055481" providerId="ADAL" clId="{824432BF-FE55-4D2C-AA6D-D807D9BB8088}" dt="2021-10-11T08:51:07.845" v="785" actId="1076"/>
          <ac:spMkLst>
            <pc:docMk/>
            <pc:sldMk cId="2574552506" sldId="410"/>
            <ac:spMk id="10" creationId="{86D149DC-97D9-49FB-BBA5-417A2F3CC77D}"/>
          </ac:spMkLst>
        </pc:spChg>
        <pc:spChg chg="add mod">
          <ac:chgData name="FEDER Inclusión - Celia Morala Arias" userId="0126736a-2767-4246-be64-22757b055481" providerId="ADAL" clId="{824432BF-FE55-4D2C-AA6D-D807D9BB8088}" dt="2021-10-11T08:51:05.183" v="784" actId="1076"/>
          <ac:spMkLst>
            <pc:docMk/>
            <pc:sldMk cId="2574552506" sldId="410"/>
            <ac:spMk id="11" creationId="{9179D0B0-9A12-4D61-841E-449AAAA61FAF}"/>
          </ac:spMkLst>
        </pc:spChg>
        <pc:graphicFrameChg chg="mod">
          <ac:chgData name="FEDER Inclusión - Celia Morala Arias" userId="0126736a-2767-4246-be64-22757b055481" providerId="ADAL" clId="{824432BF-FE55-4D2C-AA6D-D807D9BB8088}" dt="2021-10-11T08:51:13.425" v="786" actId="1076"/>
          <ac:graphicFrameMkLst>
            <pc:docMk/>
            <pc:sldMk cId="2574552506" sldId="410"/>
            <ac:graphicFrameMk id="8" creationId="{E16622CB-8233-4B19-8BE2-2CB2B0176015}"/>
          </ac:graphicFrameMkLst>
        </pc:graphicFrameChg>
        <pc:picChg chg="add del mod">
          <ac:chgData name="FEDER Inclusión - Celia Morala Arias" userId="0126736a-2767-4246-be64-22757b055481" providerId="ADAL" clId="{824432BF-FE55-4D2C-AA6D-D807D9BB8088}" dt="2021-10-11T08:47:07.979" v="734"/>
          <ac:picMkLst>
            <pc:docMk/>
            <pc:sldMk cId="2574552506" sldId="410"/>
            <ac:picMk id="5" creationId="{888272B9-0DAD-40C6-B7E1-5246FF6E2DF1}"/>
          </ac:picMkLst>
        </pc:picChg>
        <pc:picChg chg="add del mod">
          <ac:chgData name="FEDER Inclusión - Celia Morala Arias" userId="0126736a-2767-4246-be64-22757b055481" providerId="ADAL" clId="{824432BF-FE55-4D2C-AA6D-D807D9BB8088}" dt="2021-10-11T08:49:16.262" v="761" actId="478"/>
          <ac:picMkLst>
            <pc:docMk/>
            <pc:sldMk cId="2574552506" sldId="410"/>
            <ac:picMk id="7" creationId="{B7814AE6-1570-4252-A5D3-FAE71F3383FE}"/>
          </ac:picMkLst>
        </pc:picChg>
        <pc:picChg chg="add mod ord modCrop">
          <ac:chgData name="FEDER Inclusión - Celia Morala Arias" userId="0126736a-2767-4246-be64-22757b055481" providerId="ADAL" clId="{824432BF-FE55-4D2C-AA6D-D807D9BB8088}" dt="2021-10-11T08:51:01.524" v="782" actId="1076"/>
          <ac:picMkLst>
            <pc:docMk/>
            <pc:sldMk cId="2574552506" sldId="410"/>
            <ac:picMk id="9" creationId="{3735E387-0AAF-4917-837A-2F1C836F98DD}"/>
          </ac:picMkLst>
        </pc:picChg>
      </pc:sldChg>
      <pc:sldChg chg="addSp delSp modSp mod">
        <pc:chgData name="FEDER Inclusión - Celia Morala Arias" userId="0126736a-2767-4246-be64-22757b055481" providerId="ADAL" clId="{824432BF-FE55-4D2C-AA6D-D807D9BB8088}" dt="2021-10-11T08:48:57.376" v="756" actId="14100"/>
        <pc:sldMkLst>
          <pc:docMk/>
          <pc:sldMk cId="2872567467" sldId="411"/>
        </pc:sldMkLst>
        <pc:spChg chg="mod">
          <ac:chgData name="FEDER Inclusión - Celia Morala Arias" userId="0126736a-2767-4246-be64-22757b055481" providerId="ADAL" clId="{824432BF-FE55-4D2C-AA6D-D807D9BB8088}" dt="2021-10-11T08:18:45.997" v="432" actId="114"/>
          <ac:spMkLst>
            <pc:docMk/>
            <pc:sldMk cId="2872567467" sldId="411"/>
            <ac:spMk id="2" creationId="{94588504-C435-42F8-9FE7-08B67B842DCA}"/>
          </ac:spMkLst>
        </pc:spChg>
        <pc:spChg chg="add mod">
          <ac:chgData name="FEDER Inclusión - Celia Morala Arias" userId="0126736a-2767-4246-be64-22757b055481" providerId="ADAL" clId="{824432BF-FE55-4D2C-AA6D-D807D9BB8088}" dt="2021-10-11T08:48:17.497" v="748" actId="208"/>
          <ac:spMkLst>
            <pc:docMk/>
            <pc:sldMk cId="2872567467" sldId="411"/>
            <ac:spMk id="6" creationId="{0CCAEBE3-B657-4864-8744-591A01621273}"/>
          </ac:spMkLst>
        </pc:spChg>
        <pc:graphicFrameChg chg="mod">
          <ac:chgData name="FEDER Inclusión - Celia Morala Arias" userId="0126736a-2767-4246-be64-22757b055481" providerId="ADAL" clId="{824432BF-FE55-4D2C-AA6D-D807D9BB8088}" dt="2021-10-11T08:48:21.246" v="749" actId="1076"/>
          <ac:graphicFrameMkLst>
            <pc:docMk/>
            <pc:sldMk cId="2872567467" sldId="411"/>
            <ac:graphicFrameMk id="8" creationId="{B2369FC9-0D94-492F-9546-2FDD57A5F9C9}"/>
          </ac:graphicFrameMkLst>
        </pc:graphicFrameChg>
        <pc:picChg chg="del mod">
          <ac:chgData name="FEDER Inclusión - Celia Morala Arias" userId="0126736a-2767-4246-be64-22757b055481" providerId="ADAL" clId="{824432BF-FE55-4D2C-AA6D-D807D9BB8088}" dt="2021-10-11T08:47:31.833" v="735" actId="478"/>
          <ac:picMkLst>
            <pc:docMk/>
            <pc:sldMk cId="2872567467" sldId="411"/>
            <ac:picMk id="4" creationId="{F76F70A4-5E39-4AD5-BF7F-A0A5E90AC19F}"/>
          </ac:picMkLst>
        </pc:picChg>
        <pc:picChg chg="add mod modCrop">
          <ac:chgData name="FEDER Inclusión - Celia Morala Arias" userId="0126736a-2767-4246-be64-22757b055481" providerId="ADAL" clId="{824432BF-FE55-4D2C-AA6D-D807D9BB8088}" dt="2021-10-11T08:48:57.376" v="756" actId="14100"/>
          <ac:picMkLst>
            <pc:docMk/>
            <pc:sldMk cId="2872567467" sldId="411"/>
            <ac:picMk id="5" creationId="{07AD1BBC-24F6-4FAF-8485-91393EE2C657}"/>
          </ac:picMkLst>
        </pc:picChg>
      </pc:sldChg>
      <pc:sldChg chg="addSp delSp modSp mod">
        <pc:chgData name="FEDER Inclusión - Celia Morala Arias" userId="0126736a-2767-4246-be64-22757b055481" providerId="ADAL" clId="{824432BF-FE55-4D2C-AA6D-D807D9BB8088}" dt="2021-10-11T08:51:52.465" v="799" actId="1076"/>
        <pc:sldMkLst>
          <pc:docMk/>
          <pc:sldMk cId="624632340" sldId="412"/>
        </pc:sldMkLst>
        <pc:spChg chg="mod">
          <ac:chgData name="FEDER Inclusión - Celia Morala Arias" userId="0126736a-2767-4246-be64-22757b055481" providerId="ADAL" clId="{824432BF-FE55-4D2C-AA6D-D807D9BB8088}" dt="2021-10-11T08:18:40.841" v="431" actId="120"/>
          <ac:spMkLst>
            <pc:docMk/>
            <pc:sldMk cId="624632340" sldId="412"/>
            <ac:spMk id="2" creationId="{84902973-91DC-4B63-815B-A51A1EAF4FD2}"/>
          </ac:spMkLst>
        </pc:spChg>
        <pc:graphicFrameChg chg="mod">
          <ac:chgData name="FEDER Inclusión - Celia Morala Arias" userId="0126736a-2767-4246-be64-22757b055481" providerId="ADAL" clId="{824432BF-FE55-4D2C-AA6D-D807D9BB8088}" dt="2021-10-11T08:51:46.609" v="797" actId="14100"/>
          <ac:graphicFrameMkLst>
            <pc:docMk/>
            <pc:sldMk cId="624632340" sldId="412"/>
            <ac:graphicFrameMk id="5" creationId="{1D9ADE22-03E5-42F0-8F5D-47493D1DC96A}"/>
          </ac:graphicFrameMkLst>
        </pc:graphicFrameChg>
        <pc:picChg chg="del">
          <ac:chgData name="FEDER Inclusión - Celia Morala Arias" userId="0126736a-2767-4246-be64-22757b055481" providerId="ADAL" clId="{824432BF-FE55-4D2C-AA6D-D807D9BB8088}" dt="2021-10-11T08:51:21.532" v="787" actId="478"/>
          <ac:picMkLst>
            <pc:docMk/>
            <pc:sldMk cId="624632340" sldId="412"/>
            <ac:picMk id="4" creationId="{92420697-A2B1-4892-80E5-ED6714CA25C8}"/>
          </ac:picMkLst>
        </pc:picChg>
        <pc:picChg chg="add mod modCrop">
          <ac:chgData name="FEDER Inclusión - Celia Morala Arias" userId="0126736a-2767-4246-be64-22757b055481" providerId="ADAL" clId="{824432BF-FE55-4D2C-AA6D-D807D9BB8088}" dt="2021-10-11T08:51:52.465" v="799" actId="1076"/>
          <ac:picMkLst>
            <pc:docMk/>
            <pc:sldMk cId="624632340" sldId="412"/>
            <ac:picMk id="6" creationId="{ED89FAFB-3995-4718-B56D-B672E372EA54}"/>
          </ac:picMkLst>
        </pc:picChg>
      </pc:sldChg>
      <pc:sldChg chg="del">
        <pc:chgData name="FEDER Inclusión - Celia Morala Arias" userId="0126736a-2767-4246-be64-22757b055481" providerId="ADAL" clId="{824432BF-FE55-4D2C-AA6D-D807D9BB8088}" dt="2021-10-11T08:31:08.362" v="530" actId="47"/>
        <pc:sldMkLst>
          <pc:docMk/>
          <pc:sldMk cId="3245431214" sldId="413"/>
        </pc:sldMkLst>
      </pc:sldChg>
      <pc:sldChg chg="addSp delSp modSp mod delAnim">
        <pc:chgData name="FEDER Inclusión - Celia Morala Arias" userId="0126736a-2767-4246-be64-22757b055481" providerId="ADAL" clId="{824432BF-FE55-4D2C-AA6D-D807D9BB8088}" dt="2021-10-11T08:54:31.278" v="824" actId="1038"/>
        <pc:sldMkLst>
          <pc:docMk/>
          <pc:sldMk cId="982970189" sldId="414"/>
        </pc:sldMkLst>
        <pc:spChg chg="mod">
          <ac:chgData name="FEDER Inclusión - Celia Morala Arias" userId="0126736a-2767-4246-be64-22757b055481" providerId="ADAL" clId="{824432BF-FE55-4D2C-AA6D-D807D9BB8088}" dt="2021-10-11T08:32:23.746" v="563" actId="20577"/>
          <ac:spMkLst>
            <pc:docMk/>
            <pc:sldMk cId="982970189" sldId="414"/>
            <ac:spMk id="2" creationId="{A5968804-ADE6-4B1C-A74F-AF9524554F98}"/>
          </ac:spMkLst>
        </pc:spChg>
        <pc:spChg chg="mod">
          <ac:chgData name="FEDER Inclusión - Celia Morala Arias" userId="0126736a-2767-4246-be64-22757b055481" providerId="ADAL" clId="{824432BF-FE55-4D2C-AA6D-D807D9BB8088}" dt="2021-10-11T08:54:31.278" v="824" actId="1038"/>
          <ac:spMkLst>
            <pc:docMk/>
            <pc:sldMk cId="982970189" sldId="414"/>
            <ac:spMk id="3" creationId="{BB92EEA6-91ED-4B10-8908-51EC3609CB56}"/>
          </ac:spMkLst>
        </pc:spChg>
        <pc:spChg chg="del">
          <ac:chgData name="FEDER Inclusión - Celia Morala Arias" userId="0126736a-2767-4246-be64-22757b055481" providerId="ADAL" clId="{824432BF-FE55-4D2C-AA6D-D807D9BB8088}" dt="2021-10-11T08:31:11.570" v="532" actId="478"/>
          <ac:spMkLst>
            <pc:docMk/>
            <pc:sldMk cId="982970189" sldId="414"/>
            <ac:spMk id="6" creationId="{8DEC8609-28C2-4EF6-96A4-C2B52CA2BA25}"/>
          </ac:spMkLst>
        </pc:spChg>
        <pc:spChg chg="add mod">
          <ac:chgData name="FEDER Inclusión - Celia Morala Arias" userId="0126736a-2767-4246-be64-22757b055481" providerId="ADAL" clId="{824432BF-FE55-4D2C-AA6D-D807D9BB8088}" dt="2021-10-11T08:54:11.763" v="817" actId="1076"/>
          <ac:spMkLst>
            <pc:docMk/>
            <pc:sldMk cId="982970189" sldId="414"/>
            <ac:spMk id="9" creationId="{94546CA9-CAA5-4BF7-ADE6-A202C0AEAACF}"/>
          </ac:spMkLst>
        </pc:spChg>
        <pc:picChg chg="del">
          <ac:chgData name="FEDER Inclusión - Celia Morala Arias" userId="0126736a-2767-4246-be64-22757b055481" providerId="ADAL" clId="{824432BF-FE55-4D2C-AA6D-D807D9BB8088}" dt="2021-10-11T08:31:12.086" v="533" actId="478"/>
          <ac:picMkLst>
            <pc:docMk/>
            <pc:sldMk cId="982970189" sldId="414"/>
            <ac:picMk id="4" creationId="{86647670-5F35-43CC-9479-9192E02B8621}"/>
          </ac:picMkLst>
        </pc:picChg>
        <pc:picChg chg="del">
          <ac:chgData name="FEDER Inclusión - Celia Morala Arias" userId="0126736a-2767-4246-be64-22757b055481" providerId="ADAL" clId="{824432BF-FE55-4D2C-AA6D-D807D9BB8088}" dt="2021-10-11T08:53:25.536" v="800" actId="478"/>
          <ac:picMkLst>
            <pc:docMk/>
            <pc:sldMk cId="982970189" sldId="414"/>
            <ac:picMk id="5" creationId="{CED5F7D4-49BF-4F0E-BE5C-F0E0790ADF9D}"/>
          </ac:picMkLst>
        </pc:picChg>
        <pc:picChg chg="add mod modCrop">
          <ac:chgData name="FEDER Inclusión - Celia Morala Arias" userId="0126736a-2767-4246-be64-22757b055481" providerId="ADAL" clId="{824432BF-FE55-4D2C-AA6D-D807D9BB8088}" dt="2021-10-11T08:54:10.158" v="816" actId="1076"/>
          <ac:picMkLst>
            <pc:docMk/>
            <pc:sldMk cId="982970189" sldId="414"/>
            <ac:picMk id="8" creationId="{60B2552C-A719-437A-A0A4-D79384587D4D}"/>
          </ac:picMkLst>
        </pc:picChg>
        <pc:picChg chg="del">
          <ac:chgData name="FEDER Inclusión - Celia Morala Arias" userId="0126736a-2767-4246-be64-22757b055481" providerId="ADAL" clId="{824432BF-FE55-4D2C-AA6D-D807D9BB8088}" dt="2021-10-11T08:31:09.928" v="531" actId="478"/>
          <ac:picMkLst>
            <pc:docMk/>
            <pc:sldMk cId="982970189" sldId="414"/>
            <ac:picMk id="11" creationId="{0F82E419-D2C3-4189-A8C5-E7959AB0F829}"/>
          </ac:picMkLst>
        </pc:picChg>
      </pc:sldChg>
      <pc:sldChg chg="addSp delSp modSp mod delAnim">
        <pc:chgData name="FEDER Inclusión - Celia Morala Arias" userId="0126736a-2767-4246-be64-22757b055481" providerId="ADAL" clId="{824432BF-FE55-4D2C-AA6D-D807D9BB8088}" dt="2021-10-11T08:56:03.872" v="842" actId="14100"/>
        <pc:sldMkLst>
          <pc:docMk/>
          <pc:sldMk cId="1111010256" sldId="415"/>
        </pc:sldMkLst>
        <pc:spChg chg="mod">
          <ac:chgData name="FEDER Inclusión - Celia Morala Arias" userId="0126736a-2767-4246-be64-22757b055481" providerId="ADAL" clId="{824432BF-FE55-4D2C-AA6D-D807D9BB8088}" dt="2021-10-11T08:32:30.366" v="574" actId="20577"/>
          <ac:spMkLst>
            <pc:docMk/>
            <pc:sldMk cId="1111010256" sldId="415"/>
            <ac:spMk id="2" creationId="{C3BB5041-0ECC-402D-A8DE-7845D23234E1}"/>
          </ac:spMkLst>
        </pc:spChg>
        <pc:spChg chg="mod">
          <ac:chgData name="FEDER Inclusión - Celia Morala Arias" userId="0126736a-2767-4246-be64-22757b055481" providerId="ADAL" clId="{824432BF-FE55-4D2C-AA6D-D807D9BB8088}" dt="2021-10-11T08:55:45.858" v="836" actId="1076"/>
          <ac:spMkLst>
            <pc:docMk/>
            <pc:sldMk cId="1111010256" sldId="415"/>
            <ac:spMk id="3" creationId="{0599E8BC-489C-4CD7-B8D2-380C01B6A4F7}"/>
          </ac:spMkLst>
        </pc:spChg>
        <pc:spChg chg="del mod">
          <ac:chgData name="FEDER Inclusión - Celia Morala Arias" userId="0126736a-2767-4246-be64-22757b055481" providerId="ADAL" clId="{824432BF-FE55-4D2C-AA6D-D807D9BB8088}" dt="2021-10-11T08:31:15.655" v="535" actId="478"/>
          <ac:spMkLst>
            <pc:docMk/>
            <pc:sldMk cId="1111010256" sldId="415"/>
            <ac:spMk id="6" creationId="{08AF5E33-23C1-4909-9234-D80805D0D931}"/>
          </ac:spMkLst>
        </pc:spChg>
        <pc:spChg chg="add mod">
          <ac:chgData name="FEDER Inclusión - Celia Morala Arias" userId="0126736a-2767-4246-be64-22757b055481" providerId="ADAL" clId="{824432BF-FE55-4D2C-AA6D-D807D9BB8088}" dt="2021-10-11T08:55:56.759" v="839" actId="1076"/>
          <ac:spMkLst>
            <pc:docMk/>
            <pc:sldMk cId="1111010256" sldId="415"/>
            <ac:spMk id="10" creationId="{94A0F2CB-DEE1-4A55-8FBC-FEE4670A81E1}"/>
          </ac:spMkLst>
        </pc:spChg>
        <pc:spChg chg="add mod">
          <ac:chgData name="FEDER Inclusión - Celia Morala Arias" userId="0126736a-2767-4246-be64-22757b055481" providerId="ADAL" clId="{824432BF-FE55-4D2C-AA6D-D807D9BB8088}" dt="2021-10-11T08:56:03.872" v="842" actId="14100"/>
          <ac:spMkLst>
            <pc:docMk/>
            <pc:sldMk cId="1111010256" sldId="415"/>
            <ac:spMk id="11" creationId="{66F1B03C-B329-4CA1-9DDB-3FEF2E04021C}"/>
          </ac:spMkLst>
        </pc:spChg>
        <pc:picChg chg="del">
          <ac:chgData name="FEDER Inclusión - Celia Morala Arias" userId="0126736a-2767-4246-be64-22757b055481" providerId="ADAL" clId="{824432BF-FE55-4D2C-AA6D-D807D9BB8088}" dt="2021-10-11T08:55:16.445" v="825" actId="478"/>
          <ac:picMkLst>
            <pc:docMk/>
            <pc:sldMk cId="1111010256" sldId="415"/>
            <ac:picMk id="4" creationId="{0D70F991-89FE-46A7-BC32-B4384167232A}"/>
          </ac:picMkLst>
        </pc:picChg>
        <pc:picChg chg="del">
          <ac:chgData name="FEDER Inclusión - Celia Morala Arias" userId="0126736a-2767-4246-be64-22757b055481" providerId="ADAL" clId="{824432BF-FE55-4D2C-AA6D-D807D9BB8088}" dt="2021-10-11T08:32:38.227" v="575" actId="478"/>
          <ac:picMkLst>
            <pc:docMk/>
            <pc:sldMk cId="1111010256" sldId="415"/>
            <ac:picMk id="7" creationId="{D7D07490-0708-40A9-8909-BA125A43972A}"/>
          </ac:picMkLst>
        </pc:picChg>
        <pc:picChg chg="add mod modCrop">
          <ac:chgData name="FEDER Inclusión - Celia Morala Arias" userId="0126736a-2767-4246-be64-22757b055481" providerId="ADAL" clId="{824432BF-FE55-4D2C-AA6D-D807D9BB8088}" dt="2021-10-11T08:55:48.197" v="837" actId="1076"/>
          <ac:picMkLst>
            <pc:docMk/>
            <pc:sldMk cId="1111010256" sldId="415"/>
            <ac:picMk id="8" creationId="{E62A622D-DF32-4F36-BBFE-D710BD42DBB7}"/>
          </ac:picMkLst>
        </pc:picChg>
        <pc:picChg chg="del">
          <ac:chgData name="FEDER Inclusión - Celia Morala Arias" userId="0126736a-2767-4246-be64-22757b055481" providerId="ADAL" clId="{824432BF-FE55-4D2C-AA6D-D807D9BB8088}" dt="2021-10-11T08:31:17.576" v="536" actId="478"/>
          <ac:picMkLst>
            <pc:docMk/>
            <pc:sldMk cId="1111010256" sldId="415"/>
            <ac:picMk id="9" creationId="{D04EBB00-4C1B-4739-91FC-2C321014DE2C}"/>
          </ac:picMkLst>
        </pc:picChg>
      </pc:sldChg>
      <pc:sldChg chg="addSp delSp modSp mod delAnim">
        <pc:chgData name="FEDER Inclusión - Celia Morala Arias" userId="0126736a-2767-4246-be64-22757b055481" providerId="ADAL" clId="{824432BF-FE55-4D2C-AA6D-D807D9BB8088}" dt="2021-10-11T08:57:24.687" v="858" actId="1076"/>
        <pc:sldMkLst>
          <pc:docMk/>
          <pc:sldMk cId="1430848436" sldId="416"/>
        </pc:sldMkLst>
        <pc:spChg chg="mod">
          <ac:chgData name="FEDER Inclusión - Celia Morala Arias" userId="0126736a-2767-4246-be64-22757b055481" providerId="ADAL" clId="{824432BF-FE55-4D2C-AA6D-D807D9BB8088}" dt="2021-10-11T08:31:29.590" v="550" actId="20577"/>
          <ac:spMkLst>
            <pc:docMk/>
            <pc:sldMk cId="1430848436" sldId="416"/>
            <ac:spMk id="2" creationId="{59E7BDB1-D748-4341-9710-02EFCA7B816B}"/>
          </ac:spMkLst>
        </pc:spChg>
        <pc:spChg chg="mod">
          <ac:chgData name="FEDER Inclusión - Celia Morala Arias" userId="0126736a-2767-4246-be64-22757b055481" providerId="ADAL" clId="{824432BF-FE55-4D2C-AA6D-D807D9BB8088}" dt="2021-10-11T08:57:24.687" v="858" actId="1076"/>
          <ac:spMkLst>
            <pc:docMk/>
            <pc:sldMk cId="1430848436" sldId="416"/>
            <ac:spMk id="6" creationId="{4AF07889-F49F-48C4-ACF9-0A091B0F3CD8}"/>
          </ac:spMkLst>
        </pc:spChg>
        <pc:spChg chg="del">
          <ac:chgData name="FEDER Inclusión - Celia Morala Arias" userId="0126736a-2767-4246-be64-22757b055481" providerId="ADAL" clId="{824432BF-FE55-4D2C-AA6D-D807D9BB8088}" dt="2021-10-11T08:31:20.262" v="537" actId="478"/>
          <ac:spMkLst>
            <pc:docMk/>
            <pc:sldMk cId="1430848436" sldId="416"/>
            <ac:spMk id="9" creationId="{49A12C6B-4FD9-4FFE-9B6F-BD2D48B502A8}"/>
          </ac:spMkLst>
        </pc:spChg>
        <pc:picChg chg="del">
          <ac:chgData name="FEDER Inclusión - Celia Morala Arias" userId="0126736a-2767-4246-be64-22757b055481" providerId="ADAL" clId="{824432BF-FE55-4D2C-AA6D-D807D9BB8088}" dt="2021-10-11T08:31:23.440" v="539" actId="478"/>
          <ac:picMkLst>
            <pc:docMk/>
            <pc:sldMk cId="1430848436" sldId="416"/>
            <ac:picMk id="4" creationId="{8959E0DD-B79E-465E-B92B-3F59A3879228}"/>
          </ac:picMkLst>
        </pc:picChg>
        <pc:picChg chg="add mod modCrop">
          <ac:chgData name="FEDER Inclusión - Celia Morala Arias" userId="0126736a-2767-4246-be64-22757b055481" providerId="ADAL" clId="{824432BF-FE55-4D2C-AA6D-D807D9BB8088}" dt="2021-10-11T08:57:20.058" v="856" actId="1076"/>
          <ac:picMkLst>
            <pc:docMk/>
            <pc:sldMk cId="1430848436" sldId="416"/>
            <ac:picMk id="5" creationId="{B768129C-411E-43A9-8E2F-5E3A15FB790F}"/>
          </ac:picMkLst>
        </pc:picChg>
        <pc:picChg chg="del">
          <ac:chgData name="FEDER Inclusión - Celia Morala Arias" userId="0126736a-2767-4246-be64-22757b055481" providerId="ADAL" clId="{824432BF-FE55-4D2C-AA6D-D807D9BB8088}" dt="2021-10-11T08:56:52.160" v="846" actId="478"/>
          <ac:picMkLst>
            <pc:docMk/>
            <pc:sldMk cId="1430848436" sldId="416"/>
            <ac:picMk id="8" creationId="{8DCA040F-C182-4218-BDD8-9707497E93A3}"/>
          </ac:picMkLst>
        </pc:picChg>
        <pc:picChg chg="del">
          <ac:chgData name="FEDER Inclusión - Celia Morala Arias" userId="0126736a-2767-4246-be64-22757b055481" providerId="ADAL" clId="{824432BF-FE55-4D2C-AA6D-D807D9BB8088}" dt="2021-10-11T08:31:20.647" v="538" actId="478"/>
          <ac:picMkLst>
            <pc:docMk/>
            <pc:sldMk cId="1430848436" sldId="416"/>
            <ac:picMk id="10" creationId="{CFD257B7-3C40-41FB-955F-3397E4427728}"/>
          </ac:picMkLst>
        </pc:picChg>
      </pc:sldChg>
      <pc:sldChg chg="addSp delSp modSp add del mod">
        <pc:chgData name="FEDER Inclusión - Celia Morala Arias" userId="0126736a-2767-4246-be64-22757b055481" providerId="ADAL" clId="{824432BF-FE55-4D2C-AA6D-D807D9BB8088}" dt="2021-10-11T08:46:50.124" v="723" actId="1076"/>
        <pc:sldMkLst>
          <pc:docMk/>
          <pc:sldMk cId="190060826" sldId="419"/>
        </pc:sldMkLst>
        <pc:spChg chg="mod">
          <ac:chgData name="FEDER Inclusión - Celia Morala Arias" userId="0126736a-2767-4246-be64-22757b055481" providerId="ADAL" clId="{824432BF-FE55-4D2C-AA6D-D807D9BB8088}" dt="2021-10-11T08:12:26.898" v="103" actId="20577"/>
          <ac:spMkLst>
            <pc:docMk/>
            <pc:sldMk cId="190060826" sldId="419"/>
            <ac:spMk id="2" creationId="{47F14AC1-9FE8-4DB8-A918-E38F2C1CED15}"/>
          </ac:spMkLst>
        </pc:spChg>
        <pc:graphicFrameChg chg="add mod modGraphic">
          <ac:chgData name="FEDER Inclusión - Celia Morala Arias" userId="0126736a-2767-4246-be64-22757b055481" providerId="ADAL" clId="{824432BF-FE55-4D2C-AA6D-D807D9BB8088}" dt="2021-10-11T08:46:50.124" v="723" actId="1076"/>
          <ac:graphicFrameMkLst>
            <pc:docMk/>
            <pc:sldMk cId="190060826" sldId="419"/>
            <ac:graphicFrameMk id="3" creationId="{ED81F09B-EF1C-4B9D-943D-B23959763D1A}"/>
          </ac:graphicFrameMkLst>
        </pc:graphicFrameChg>
        <pc:graphicFrameChg chg="del mod modGraphic">
          <ac:chgData name="FEDER Inclusión - Celia Morala Arias" userId="0126736a-2767-4246-be64-22757b055481" providerId="ADAL" clId="{824432BF-FE55-4D2C-AA6D-D807D9BB8088}" dt="2021-10-11T08:25:16.050" v="489" actId="478"/>
          <ac:graphicFrameMkLst>
            <pc:docMk/>
            <pc:sldMk cId="190060826" sldId="419"/>
            <ac:graphicFrameMk id="5" creationId="{B126A2DE-20EB-4B23-8E1F-2EEBBFF8428A}"/>
          </ac:graphicFrameMkLst>
        </pc:graphicFrameChg>
        <pc:graphicFrameChg chg="add mod modGraphic">
          <ac:chgData name="FEDER Inclusión - Celia Morala Arias" userId="0126736a-2767-4246-be64-22757b055481" providerId="ADAL" clId="{824432BF-FE55-4D2C-AA6D-D807D9BB8088}" dt="2021-10-11T08:46:43.556" v="720" actId="1076"/>
          <ac:graphicFrameMkLst>
            <pc:docMk/>
            <pc:sldMk cId="190060826" sldId="419"/>
            <ac:graphicFrameMk id="6" creationId="{10241931-3713-472A-9B0A-9E56639D9EED}"/>
          </ac:graphicFrameMkLst>
        </pc:graphicFrameChg>
        <pc:picChg chg="del">
          <ac:chgData name="FEDER Inclusión - Celia Morala Arias" userId="0126736a-2767-4246-be64-22757b055481" providerId="ADAL" clId="{824432BF-FE55-4D2C-AA6D-D807D9BB8088}" dt="2021-10-11T08:12:12.623" v="77" actId="478"/>
          <ac:picMkLst>
            <pc:docMk/>
            <pc:sldMk cId="190060826" sldId="419"/>
            <ac:picMk id="4" creationId="{B5E4138C-9AC5-44E5-9759-BB17AE21E3BA}"/>
          </ac:picMkLst>
        </pc:picChg>
        <pc:picChg chg="add del mod ord modCrop">
          <ac:chgData name="FEDER Inclusión - Celia Morala Arias" userId="0126736a-2767-4246-be64-22757b055481" providerId="ADAL" clId="{824432BF-FE55-4D2C-AA6D-D807D9BB8088}" dt="2021-10-11T08:42:13.483" v="677" actId="478"/>
          <ac:picMkLst>
            <pc:docMk/>
            <pc:sldMk cId="190060826" sldId="419"/>
            <ac:picMk id="8" creationId="{6D8E9945-2252-4EA0-BB88-70465806AEA6}"/>
          </ac:picMkLst>
        </pc:picChg>
        <pc:picChg chg="add del mod ord modCrop">
          <ac:chgData name="FEDER Inclusión - Celia Morala Arias" userId="0126736a-2767-4246-be64-22757b055481" providerId="ADAL" clId="{824432BF-FE55-4D2C-AA6D-D807D9BB8088}" dt="2021-10-11T08:46:47.215" v="722" actId="1076"/>
          <ac:picMkLst>
            <pc:docMk/>
            <pc:sldMk cId="190060826" sldId="419"/>
            <ac:picMk id="10" creationId="{FB04624A-54BA-469B-8543-D9722671AF6E}"/>
          </ac:picMkLst>
        </pc:picChg>
        <pc:picChg chg="add del mod modCrop">
          <ac:chgData name="FEDER Inclusión - Celia Morala Arias" userId="0126736a-2767-4246-be64-22757b055481" providerId="ADAL" clId="{824432BF-FE55-4D2C-AA6D-D807D9BB8088}" dt="2021-10-11T08:43:51.949" v="704"/>
          <ac:picMkLst>
            <pc:docMk/>
            <pc:sldMk cId="190060826" sldId="419"/>
            <ac:picMk id="12" creationId="{340AEF26-8BE8-4554-A026-AF8083EB24D9}"/>
          </ac:picMkLst>
        </pc:picChg>
      </pc:sldChg>
      <pc:sldChg chg="addSp delSp modSp mod">
        <pc:chgData name="FEDER Inclusión - Celia Morala Arias" userId="0126736a-2767-4246-be64-22757b055481" providerId="ADAL" clId="{824432BF-FE55-4D2C-AA6D-D807D9BB8088}" dt="2021-10-11T08:56:26.294" v="845" actId="1035"/>
        <pc:sldMkLst>
          <pc:docMk/>
          <pc:sldMk cId="2005928493" sldId="420"/>
        </pc:sldMkLst>
        <pc:spChg chg="mod">
          <ac:chgData name="FEDER Inclusión - Celia Morala Arias" userId="0126736a-2767-4246-be64-22757b055481" providerId="ADAL" clId="{824432BF-FE55-4D2C-AA6D-D807D9BB8088}" dt="2021-10-11T08:29:54.006" v="528" actId="255"/>
          <ac:spMkLst>
            <pc:docMk/>
            <pc:sldMk cId="2005928493" sldId="420"/>
            <ac:spMk id="2" creationId="{18A09362-00B0-42CC-9983-2EC1CBA317EE}"/>
          </ac:spMkLst>
        </pc:spChg>
        <pc:spChg chg="add mod">
          <ac:chgData name="FEDER Inclusión - Celia Morala Arias" userId="0126736a-2767-4246-be64-22757b055481" providerId="ADAL" clId="{824432BF-FE55-4D2C-AA6D-D807D9BB8088}" dt="2021-10-11T08:56:26.294" v="845" actId="1035"/>
          <ac:spMkLst>
            <pc:docMk/>
            <pc:sldMk cId="2005928493" sldId="420"/>
            <ac:spMk id="3" creationId="{49CCE28D-A13A-40C4-BDA0-2FBD7B867336}"/>
          </ac:spMkLst>
        </pc:spChg>
        <pc:spChg chg="del mod">
          <ac:chgData name="FEDER Inclusión - Celia Morala Arias" userId="0126736a-2767-4246-be64-22757b055481" providerId="ADAL" clId="{824432BF-FE55-4D2C-AA6D-D807D9BB8088}" dt="2021-10-11T08:21:04.089" v="451" actId="478"/>
          <ac:spMkLst>
            <pc:docMk/>
            <pc:sldMk cId="2005928493" sldId="420"/>
            <ac:spMk id="8" creationId="{CF1287BC-0B55-4990-A62B-234040312630}"/>
          </ac:spMkLst>
        </pc:spChg>
        <pc:graphicFrameChg chg="mod">
          <ac:chgData name="FEDER Inclusión - Celia Morala Arias" userId="0126736a-2767-4246-be64-22757b055481" providerId="ADAL" clId="{824432BF-FE55-4D2C-AA6D-D807D9BB8088}" dt="2021-10-11T08:56:20.392" v="843" actId="1076"/>
          <ac:graphicFrameMkLst>
            <pc:docMk/>
            <pc:sldMk cId="2005928493" sldId="420"/>
            <ac:graphicFrameMk id="5" creationId="{D3C057A9-76EB-47CD-8F41-2E3B3D008ED2}"/>
          </ac:graphicFrameMkLst>
        </pc:graphicFrameChg>
        <pc:picChg chg="del">
          <ac:chgData name="FEDER Inclusión - Celia Morala Arias" userId="0126736a-2767-4246-be64-22757b055481" providerId="ADAL" clId="{824432BF-FE55-4D2C-AA6D-D807D9BB8088}" dt="2021-10-11T08:21:22.627" v="455" actId="478"/>
          <ac:picMkLst>
            <pc:docMk/>
            <pc:sldMk cId="2005928493" sldId="420"/>
            <ac:picMk id="7" creationId="{6571DA97-325A-458F-A2C4-BB7C7085FAC0}"/>
          </ac:picMkLst>
        </pc:picChg>
      </pc:sldChg>
      <pc:sldChg chg="del">
        <pc:chgData name="FEDER Inclusión - Celia Morala Arias" userId="0126736a-2767-4246-be64-22757b055481" providerId="ADAL" clId="{824432BF-FE55-4D2C-AA6D-D807D9BB8088}" dt="2021-10-11T08:32:44.009" v="578" actId="47"/>
        <pc:sldMkLst>
          <pc:docMk/>
          <pc:sldMk cId="3453988012" sldId="421"/>
        </pc:sldMkLst>
      </pc:sldChg>
      <pc:sldChg chg="del">
        <pc:chgData name="FEDER Inclusión - Celia Morala Arias" userId="0126736a-2767-4246-be64-22757b055481" providerId="ADAL" clId="{824432BF-FE55-4D2C-AA6D-D807D9BB8088}" dt="2021-10-11T08:32:44.695" v="579" actId="47"/>
        <pc:sldMkLst>
          <pc:docMk/>
          <pc:sldMk cId="3967392478" sldId="422"/>
        </pc:sldMkLst>
      </pc:sldChg>
      <pc:sldChg chg="del">
        <pc:chgData name="FEDER Inclusión - Celia Morala Arias" userId="0126736a-2767-4246-be64-22757b055481" providerId="ADAL" clId="{824432BF-FE55-4D2C-AA6D-D807D9BB8088}" dt="2021-10-11T08:09:09.424" v="14" actId="47"/>
        <pc:sldMkLst>
          <pc:docMk/>
          <pc:sldMk cId="2684209705" sldId="423"/>
        </pc:sldMkLst>
      </pc:sldChg>
      <pc:sldChg chg="del">
        <pc:chgData name="FEDER Inclusión - Celia Morala Arias" userId="0126736a-2767-4246-be64-22757b055481" providerId="ADAL" clId="{824432BF-FE55-4D2C-AA6D-D807D9BB8088}" dt="2021-10-11T08:09:12.278" v="20" actId="47"/>
        <pc:sldMkLst>
          <pc:docMk/>
          <pc:sldMk cId="2953368225" sldId="424"/>
        </pc:sldMkLst>
      </pc:sldChg>
      <pc:sldChg chg="addSp delSp modSp new mod">
        <pc:chgData name="FEDER Inclusión - Celia Morala Arias" userId="0126736a-2767-4246-be64-22757b055481" providerId="ADAL" clId="{824432BF-FE55-4D2C-AA6D-D807D9BB8088}" dt="2021-10-11T08:09:06.965" v="13" actId="478"/>
        <pc:sldMkLst>
          <pc:docMk/>
          <pc:sldMk cId="1277276454" sldId="425"/>
        </pc:sldMkLst>
        <pc:spChg chg="del">
          <ac:chgData name="FEDER Inclusión - Celia Morala Arias" userId="0126736a-2767-4246-be64-22757b055481" providerId="ADAL" clId="{824432BF-FE55-4D2C-AA6D-D807D9BB8088}" dt="2021-10-11T08:09:06.965" v="13" actId="478"/>
          <ac:spMkLst>
            <pc:docMk/>
            <pc:sldMk cId="1277276454" sldId="425"/>
            <ac:spMk id="2" creationId="{44DB2B10-CC41-4CD1-9647-C4C3F6ACEF30}"/>
          </ac:spMkLst>
        </pc:spChg>
        <pc:spChg chg="del">
          <ac:chgData name="FEDER Inclusión - Celia Morala Arias" userId="0126736a-2767-4246-be64-22757b055481" providerId="ADAL" clId="{824432BF-FE55-4D2C-AA6D-D807D9BB8088}" dt="2021-10-11T08:08:50.235" v="5"/>
          <ac:spMkLst>
            <pc:docMk/>
            <pc:sldMk cId="1277276454" sldId="425"/>
            <ac:spMk id="3" creationId="{D7E89CDD-D1DE-4E2B-8BDC-FC5D8D237094}"/>
          </ac:spMkLst>
        </pc:spChg>
        <pc:picChg chg="add mod">
          <ac:chgData name="FEDER Inclusión - Celia Morala Arias" userId="0126736a-2767-4246-be64-22757b055481" providerId="ADAL" clId="{824432BF-FE55-4D2C-AA6D-D807D9BB8088}" dt="2021-10-11T08:09:04.495" v="12" actId="1076"/>
          <ac:picMkLst>
            <pc:docMk/>
            <pc:sldMk cId="1277276454" sldId="425"/>
            <ac:picMk id="5" creationId="{54A20FB2-4ED9-49F3-ACE7-0C99DCAB11FF}"/>
          </ac:picMkLst>
        </pc:picChg>
      </pc:sldChg>
      <pc:sldMasterChg chg="del delSldLayout">
        <pc:chgData name="FEDER Inclusión - Celia Morala Arias" userId="0126736a-2767-4246-be64-22757b055481" providerId="ADAL" clId="{824432BF-FE55-4D2C-AA6D-D807D9BB8088}" dt="2021-10-11T08:09:10.611" v="16" actId="47"/>
        <pc:sldMasterMkLst>
          <pc:docMk/>
          <pc:sldMasterMk cId="3472556775" sldId="2147483670"/>
        </pc:sldMasterMkLst>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3202827416" sldId="2147483671"/>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1299081602" sldId="2147483672"/>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888279916" sldId="2147483673"/>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2751389157" sldId="2147483674"/>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1064980050" sldId="2147483675"/>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1208697493" sldId="2147483676"/>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1162359880" sldId="2147483677"/>
          </pc:sldLayoutMkLst>
        </pc:sldLayoutChg>
        <pc:sldLayoutChg chg="del">
          <pc:chgData name="FEDER Inclusión - Celia Morala Arias" userId="0126736a-2767-4246-be64-22757b055481" providerId="ADAL" clId="{824432BF-FE55-4D2C-AA6D-D807D9BB8088}" dt="2021-10-11T08:09:10.611" v="16" actId="47"/>
          <pc:sldLayoutMkLst>
            <pc:docMk/>
            <pc:sldMasterMk cId="3472556775" sldId="2147483670"/>
            <pc:sldLayoutMk cId="4189656433" sldId="2147483678"/>
          </pc:sldLayoutMkLst>
        </pc:sldLayoutChg>
      </pc:sldMasterChg>
      <pc:sldMasterChg chg="del delSldLayout">
        <pc:chgData name="FEDER Inclusión - Celia Morala Arias" userId="0126736a-2767-4246-be64-22757b055481" providerId="ADAL" clId="{824432BF-FE55-4D2C-AA6D-D807D9BB8088}" dt="2021-10-11T08:09:14.067" v="24" actId="47"/>
        <pc:sldMasterMkLst>
          <pc:docMk/>
          <pc:sldMasterMk cId="2387445569" sldId="2147483679"/>
        </pc:sldMasterMkLst>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2869267915" sldId="2147483680"/>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4013602951" sldId="2147483681"/>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770884782" sldId="2147483682"/>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1473549772" sldId="2147483683"/>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2998572862" sldId="2147483684"/>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2727166890" sldId="2147483685"/>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1189977319" sldId="2147483686"/>
          </pc:sldLayoutMkLst>
        </pc:sldLayoutChg>
        <pc:sldLayoutChg chg="del">
          <pc:chgData name="FEDER Inclusión - Celia Morala Arias" userId="0126736a-2767-4246-be64-22757b055481" providerId="ADAL" clId="{824432BF-FE55-4D2C-AA6D-D807D9BB8088}" dt="2021-10-11T08:09:14.067" v="24" actId="47"/>
          <pc:sldLayoutMkLst>
            <pc:docMk/>
            <pc:sldMasterMk cId="2387445569" sldId="2147483679"/>
            <pc:sldLayoutMk cId="181852149" sldId="2147483687"/>
          </pc:sldLayoutMkLst>
        </pc:sldLayoutChg>
      </pc:sldMasterChg>
      <pc:sldMasterChg chg="del delSldLayout">
        <pc:chgData name="FEDER Inclusión - Celia Morala Arias" userId="0126736a-2767-4246-be64-22757b055481" providerId="ADAL" clId="{824432BF-FE55-4D2C-AA6D-D807D9BB8088}" dt="2021-10-11T08:09:12.046" v="19" actId="47"/>
        <pc:sldMasterMkLst>
          <pc:docMk/>
          <pc:sldMasterMk cId="2690452049" sldId="2147483697"/>
        </pc:sldMasterMkLst>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3141570894" sldId="2147483698"/>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2697015859" sldId="2147483699"/>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3877352691" sldId="2147483700"/>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3870599317" sldId="2147483701"/>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3684065411" sldId="2147483702"/>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1437622968" sldId="2147483703"/>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1389029368" sldId="2147483704"/>
          </pc:sldLayoutMkLst>
        </pc:sldLayoutChg>
        <pc:sldLayoutChg chg="del">
          <pc:chgData name="FEDER Inclusión - Celia Morala Arias" userId="0126736a-2767-4246-be64-22757b055481" providerId="ADAL" clId="{824432BF-FE55-4D2C-AA6D-D807D9BB8088}" dt="2021-10-11T08:09:12.046" v="19" actId="47"/>
          <pc:sldLayoutMkLst>
            <pc:docMk/>
            <pc:sldMasterMk cId="2690452049" sldId="2147483697"/>
            <pc:sldLayoutMk cId="2337818678" sldId="2147483705"/>
          </pc:sldLayoutMkLst>
        </pc:sldLayoutChg>
      </pc:sldMasterChg>
      <pc:sldMasterChg chg="del delSldLayout">
        <pc:chgData name="FEDER Inclusión - Celia Morala Arias" userId="0126736a-2767-4246-be64-22757b055481" providerId="ADAL" clId="{824432BF-FE55-4D2C-AA6D-D807D9BB8088}" dt="2021-10-11T08:09:14.422" v="25" actId="47"/>
        <pc:sldMasterMkLst>
          <pc:docMk/>
          <pc:sldMasterMk cId="2453147112" sldId="2147483706"/>
        </pc:sldMasterMkLst>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3329263485" sldId="2147483707"/>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2908984581" sldId="2147483708"/>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2378204988" sldId="2147483709"/>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2338150183" sldId="2147483710"/>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1114830375" sldId="2147483711"/>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4103545254" sldId="2147483712"/>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2336348683" sldId="2147483713"/>
          </pc:sldLayoutMkLst>
        </pc:sldLayoutChg>
        <pc:sldLayoutChg chg="del">
          <pc:chgData name="FEDER Inclusión - Celia Morala Arias" userId="0126736a-2767-4246-be64-22757b055481" providerId="ADAL" clId="{824432BF-FE55-4D2C-AA6D-D807D9BB8088}" dt="2021-10-11T08:09:14.422" v="25" actId="47"/>
          <pc:sldLayoutMkLst>
            <pc:docMk/>
            <pc:sldMasterMk cId="2453147112" sldId="2147483706"/>
            <pc:sldLayoutMk cId="992900146" sldId="2147483714"/>
          </pc:sldLayoutMkLst>
        </pc:sldLayoutChg>
      </pc:sldMasterChg>
    </pc:docChg>
  </pc:docChgLst>
</pc:chgInfo>
</file>

<file path=ppt/diagrams/_rels/data3.xml.rels><?xml version="1.0" encoding="UTF-8" standalone="yes"?>
<Relationships xmlns="http://schemas.openxmlformats.org/package/2006/relationships"><Relationship Id="rId2" Type="http://schemas.openxmlformats.org/officeDocument/2006/relationships/hyperlink" Target="https://www.youtube.com/watch?v=YRkv09Rd-wQ" TargetMode="External"/><Relationship Id="rId1" Type="http://schemas.openxmlformats.org/officeDocument/2006/relationships/hyperlink" Target="https://www.youtube.com/watch?v=OqYfsgt5K8M"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youtube.com/watch?v=YRkv09Rd-wQ" TargetMode="External"/><Relationship Id="rId1" Type="http://schemas.openxmlformats.org/officeDocument/2006/relationships/hyperlink" Target="https://www.youtube.com/watch?v=OqYfsgt5K8M" TargetMode="Externa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B1504-278B-4B00-8F20-C7A413889641}"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85F52E74-4A6E-4DB4-8ECC-D4F98DF12622}">
      <dgm:prSet phldrT="[Texto]"/>
      <dgm:spPr>
        <a:ln>
          <a:solidFill>
            <a:srgbClr val="87189D"/>
          </a:solidFill>
        </a:ln>
      </dgm:spPr>
      <dgm:t>
        <a:bodyPr/>
        <a:lstStyle/>
        <a:p>
          <a:r>
            <a:rPr lang="es-ES" b="0" i="0" u="none" dirty="0"/>
            <a:t>Actividad tradicional</a:t>
          </a:r>
          <a:r>
            <a:rPr lang="es-ES" b="1" i="0" u="none" dirty="0"/>
            <a:t>: “El cuento de Federito, el trébol de cuatro hojas” </a:t>
          </a:r>
          <a:r>
            <a:rPr lang="es-ES" b="0" i="0" u="none" dirty="0"/>
            <a:t>(Último nivel de Educación Infantil y 1º y 2º de Educación Primaria</a:t>
          </a:r>
          <a:r>
            <a:rPr lang="es-ES" b="1" i="0" u="none" dirty="0"/>
            <a:t>)</a:t>
          </a:r>
          <a:endParaRPr lang="es-ES" dirty="0"/>
        </a:p>
      </dgm:t>
    </dgm:pt>
    <dgm:pt modelId="{36AF1568-DCCD-4E1D-B337-EACAFBF0DAC5}" type="parTrans" cxnId="{C71E8B7E-33CF-472A-814D-4E5ADAB5DCCF}">
      <dgm:prSet/>
      <dgm:spPr/>
      <dgm:t>
        <a:bodyPr/>
        <a:lstStyle/>
        <a:p>
          <a:endParaRPr lang="es-ES"/>
        </a:p>
      </dgm:t>
    </dgm:pt>
    <dgm:pt modelId="{1E027D9C-0957-46D2-AACF-33D51E65813D}" type="sibTrans" cxnId="{C71E8B7E-33CF-472A-814D-4E5ADAB5DCCF}">
      <dgm:prSet/>
      <dgm:spPr/>
      <dgm:t>
        <a:bodyPr/>
        <a:lstStyle/>
        <a:p>
          <a:endParaRPr lang="es-ES"/>
        </a:p>
      </dgm:t>
    </dgm:pt>
    <dgm:pt modelId="{8D727A1E-C15A-48AF-BEAB-EF3EF8508369}">
      <dgm:prSet/>
      <dgm:spPr>
        <a:ln>
          <a:solidFill>
            <a:srgbClr val="87189D"/>
          </a:solidFill>
        </a:ln>
      </dgm:spPr>
      <dgm:t>
        <a:bodyPr/>
        <a:lstStyle/>
        <a:p>
          <a:r>
            <a:rPr lang="es-ES" b="0" i="0" u="none" dirty="0"/>
            <a:t>Actividad de hábitos y alimentación saludable: </a:t>
          </a:r>
          <a:r>
            <a:rPr lang="es-ES" b="1" i="0" u="none" dirty="0"/>
            <a:t>“Come sano y mueve el esqueleto” </a:t>
          </a:r>
          <a:r>
            <a:rPr lang="es-ES" b="0" i="0" u="none" dirty="0"/>
            <a:t>(3º y 4º de Educación Primaria)</a:t>
          </a:r>
        </a:p>
      </dgm:t>
    </dgm:pt>
    <dgm:pt modelId="{7B15CD69-BB88-42A0-A79E-D225D2CDAAA1}" type="parTrans" cxnId="{C7555974-E081-44A9-8E3A-3005BAA1BC7F}">
      <dgm:prSet/>
      <dgm:spPr/>
      <dgm:t>
        <a:bodyPr/>
        <a:lstStyle/>
        <a:p>
          <a:endParaRPr lang="es-ES"/>
        </a:p>
      </dgm:t>
    </dgm:pt>
    <dgm:pt modelId="{958E3C3B-DA3A-48C6-88F5-E6C47283F586}" type="sibTrans" cxnId="{C7555974-E081-44A9-8E3A-3005BAA1BC7F}">
      <dgm:prSet/>
      <dgm:spPr/>
      <dgm:t>
        <a:bodyPr/>
        <a:lstStyle/>
        <a:p>
          <a:endParaRPr lang="es-ES"/>
        </a:p>
      </dgm:t>
    </dgm:pt>
    <dgm:pt modelId="{37AA3E80-975A-4628-86EC-0788B1AC4AC4}">
      <dgm:prSet/>
      <dgm:spPr>
        <a:ln>
          <a:solidFill>
            <a:srgbClr val="87189D"/>
          </a:solidFill>
        </a:ln>
      </dgm:spPr>
      <dgm:t>
        <a:bodyPr/>
        <a:lstStyle/>
        <a:p>
          <a:r>
            <a:rPr lang="es-ES" b="0" i="0" u="none" dirty="0"/>
            <a:t>Actividad de educación en valores: </a:t>
          </a:r>
          <a:r>
            <a:rPr lang="es-ES" b="1" i="0" u="none" dirty="0"/>
            <a:t>“Todos y todas contamos por igual” (</a:t>
          </a:r>
          <a:r>
            <a:rPr lang="es-ES" b="0" i="0" u="none" dirty="0"/>
            <a:t>5º y 6º de Educación Primaria)</a:t>
          </a:r>
        </a:p>
      </dgm:t>
    </dgm:pt>
    <dgm:pt modelId="{70EE8BE9-C1EE-4D0A-A1D0-F24F72B0C01D}" type="parTrans" cxnId="{3617DD9C-9139-4A07-ACDB-97D8644162E2}">
      <dgm:prSet/>
      <dgm:spPr/>
      <dgm:t>
        <a:bodyPr/>
        <a:lstStyle/>
        <a:p>
          <a:endParaRPr lang="es-ES"/>
        </a:p>
      </dgm:t>
    </dgm:pt>
    <dgm:pt modelId="{C1718BBD-C18C-4B11-B6DE-2A3827F668A1}" type="sibTrans" cxnId="{3617DD9C-9139-4A07-ACDB-97D8644162E2}">
      <dgm:prSet/>
      <dgm:spPr/>
      <dgm:t>
        <a:bodyPr/>
        <a:lstStyle/>
        <a:p>
          <a:endParaRPr lang="es-ES"/>
        </a:p>
      </dgm:t>
    </dgm:pt>
    <dgm:pt modelId="{0A8EFA9F-EC00-48BC-91B8-26FBAEB0926E}" type="pres">
      <dgm:prSet presAssocID="{224B1504-278B-4B00-8F20-C7A413889641}" presName="diagram" presStyleCnt="0">
        <dgm:presLayoutVars>
          <dgm:dir/>
          <dgm:resizeHandles val="exact"/>
        </dgm:presLayoutVars>
      </dgm:prSet>
      <dgm:spPr/>
    </dgm:pt>
    <dgm:pt modelId="{E44978B0-5FB8-4215-BE66-B899C5979C01}" type="pres">
      <dgm:prSet presAssocID="{85F52E74-4A6E-4DB4-8ECC-D4F98DF12622}" presName="node" presStyleLbl="node1" presStyleIdx="0" presStyleCnt="3">
        <dgm:presLayoutVars>
          <dgm:bulletEnabled val="1"/>
        </dgm:presLayoutVars>
      </dgm:prSet>
      <dgm:spPr/>
    </dgm:pt>
    <dgm:pt modelId="{F3EB8ACA-D3E1-47CC-906E-6D10FD1F21B2}" type="pres">
      <dgm:prSet presAssocID="{1E027D9C-0957-46D2-AACF-33D51E65813D}" presName="sibTrans" presStyleCnt="0"/>
      <dgm:spPr/>
    </dgm:pt>
    <dgm:pt modelId="{DAA262D5-BA56-4E6C-B9CC-0DE92D043F06}" type="pres">
      <dgm:prSet presAssocID="{8D727A1E-C15A-48AF-BEAB-EF3EF8508369}" presName="node" presStyleLbl="node1" presStyleIdx="1" presStyleCnt="3">
        <dgm:presLayoutVars>
          <dgm:bulletEnabled val="1"/>
        </dgm:presLayoutVars>
      </dgm:prSet>
      <dgm:spPr/>
    </dgm:pt>
    <dgm:pt modelId="{495BBFD2-41DD-4274-BADE-77D8F8AFF0CD}" type="pres">
      <dgm:prSet presAssocID="{958E3C3B-DA3A-48C6-88F5-E6C47283F586}" presName="sibTrans" presStyleCnt="0"/>
      <dgm:spPr/>
    </dgm:pt>
    <dgm:pt modelId="{F8799CE7-669B-44E8-96C2-2510EC162137}" type="pres">
      <dgm:prSet presAssocID="{37AA3E80-975A-4628-86EC-0788B1AC4AC4}" presName="node" presStyleLbl="node1" presStyleIdx="2" presStyleCnt="3">
        <dgm:presLayoutVars>
          <dgm:bulletEnabled val="1"/>
        </dgm:presLayoutVars>
      </dgm:prSet>
      <dgm:spPr/>
    </dgm:pt>
  </dgm:ptLst>
  <dgm:cxnLst>
    <dgm:cxn modelId="{6791C71B-8C88-44DB-857E-38902447C475}" type="presOf" srcId="{85F52E74-4A6E-4DB4-8ECC-D4F98DF12622}" destId="{E44978B0-5FB8-4215-BE66-B899C5979C01}" srcOrd="0" destOrd="0" presId="urn:microsoft.com/office/officeart/2005/8/layout/default"/>
    <dgm:cxn modelId="{C7555974-E081-44A9-8E3A-3005BAA1BC7F}" srcId="{224B1504-278B-4B00-8F20-C7A413889641}" destId="{8D727A1E-C15A-48AF-BEAB-EF3EF8508369}" srcOrd="1" destOrd="0" parTransId="{7B15CD69-BB88-42A0-A79E-D225D2CDAAA1}" sibTransId="{958E3C3B-DA3A-48C6-88F5-E6C47283F586}"/>
    <dgm:cxn modelId="{AEFCBA75-2C13-4B87-BC15-470FE19BCA84}" type="presOf" srcId="{8D727A1E-C15A-48AF-BEAB-EF3EF8508369}" destId="{DAA262D5-BA56-4E6C-B9CC-0DE92D043F06}" srcOrd="0" destOrd="0" presId="urn:microsoft.com/office/officeart/2005/8/layout/default"/>
    <dgm:cxn modelId="{C71E8B7E-33CF-472A-814D-4E5ADAB5DCCF}" srcId="{224B1504-278B-4B00-8F20-C7A413889641}" destId="{85F52E74-4A6E-4DB4-8ECC-D4F98DF12622}" srcOrd="0" destOrd="0" parTransId="{36AF1568-DCCD-4E1D-B337-EACAFBF0DAC5}" sibTransId="{1E027D9C-0957-46D2-AACF-33D51E65813D}"/>
    <dgm:cxn modelId="{3617DD9C-9139-4A07-ACDB-97D8644162E2}" srcId="{224B1504-278B-4B00-8F20-C7A413889641}" destId="{37AA3E80-975A-4628-86EC-0788B1AC4AC4}" srcOrd="2" destOrd="0" parTransId="{70EE8BE9-C1EE-4D0A-A1D0-F24F72B0C01D}" sibTransId="{C1718BBD-C18C-4B11-B6DE-2A3827F668A1}"/>
    <dgm:cxn modelId="{61675EA2-6CB6-44C1-9B35-5E505ACCADC0}" type="presOf" srcId="{37AA3E80-975A-4628-86EC-0788B1AC4AC4}" destId="{F8799CE7-669B-44E8-96C2-2510EC162137}" srcOrd="0" destOrd="0" presId="urn:microsoft.com/office/officeart/2005/8/layout/default"/>
    <dgm:cxn modelId="{80A810D2-366F-4F3D-8B9B-17651C72D68F}" type="presOf" srcId="{224B1504-278B-4B00-8F20-C7A413889641}" destId="{0A8EFA9F-EC00-48BC-91B8-26FBAEB0926E}" srcOrd="0" destOrd="0" presId="urn:microsoft.com/office/officeart/2005/8/layout/default"/>
    <dgm:cxn modelId="{85584D8B-3C38-4041-8C82-7F5CCFDC2432}" type="presParOf" srcId="{0A8EFA9F-EC00-48BC-91B8-26FBAEB0926E}" destId="{E44978B0-5FB8-4215-BE66-B899C5979C01}" srcOrd="0" destOrd="0" presId="urn:microsoft.com/office/officeart/2005/8/layout/default"/>
    <dgm:cxn modelId="{DFD90473-33F7-4396-9C5B-1497F3951815}" type="presParOf" srcId="{0A8EFA9F-EC00-48BC-91B8-26FBAEB0926E}" destId="{F3EB8ACA-D3E1-47CC-906E-6D10FD1F21B2}" srcOrd="1" destOrd="0" presId="urn:microsoft.com/office/officeart/2005/8/layout/default"/>
    <dgm:cxn modelId="{B2CD27E2-5105-4C60-A143-CE7451957B94}" type="presParOf" srcId="{0A8EFA9F-EC00-48BC-91B8-26FBAEB0926E}" destId="{DAA262D5-BA56-4E6C-B9CC-0DE92D043F06}" srcOrd="2" destOrd="0" presId="urn:microsoft.com/office/officeart/2005/8/layout/default"/>
    <dgm:cxn modelId="{BD25F3AC-200E-4113-BF09-D09D57AA2AAD}" type="presParOf" srcId="{0A8EFA9F-EC00-48BC-91B8-26FBAEB0926E}" destId="{495BBFD2-41DD-4274-BADE-77D8F8AFF0CD}" srcOrd="3" destOrd="0" presId="urn:microsoft.com/office/officeart/2005/8/layout/default"/>
    <dgm:cxn modelId="{17399B19-6ABC-4964-9A35-7B2519D8711B}" type="presParOf" srcId="{0A8EFA9F-EC00-48BC-91B8-26FBAEB0926E}" destId="{F8799CE7-669B-44E8-96C2-2510EC16213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55A94-218E-4648-9B5C-E001C571ABBD}"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7E1F19ED-B0DC-4784-8C11-E36660AE4EAF}">
      <dgm:prSet/>
      <dgm:spPr>
        <a:ln>
          <a:solidFill>
            <a:srgbClr val="87189D"/>
          </a:solidFill>
        </a:ln>
      </dgm:spPr>
      <dgm:t>
        <a:bodyPr/>
        <a:lstStyle/>
        <a:p>
          <a:r>
            <a:rPr lang="es-ES" b="0" i="0" u="none" dirty="0"/>
            <a:t>MÓDULO DE </a:t>
          </a:r>
          <a:r>
            <a:rPr lang="es-ES" b="1" i="0" u="none" dirty="0"/>
            <a:t>HÁBITOS DE PROTECCIÓN E HIGIENE FRENTE AL COVID-19</a:t>
          </a:r>
          <a:endParaRPr lang="es-ES" b="0" i="0" u="none" dirty="0"/>
        </a:p>
      </dgm:t>
    </dgm:pt>
    <dgm:pt modelId="{CFA800DC-3683-4D21-9531-DFBD0CDD3F03}" type="parTrans" cxnId="{F368DCD4-4C81-4E04-9A06-9A94B746DC11}">
      <dgm:prSet/>
      <dgm:spPr/>
      <dgm:t>
        <a:bodyPr/>
        <a:lstStyle/>
        <a:p>
          <a:endParaRPr lang="es-ES"/>
        </a:p>
      </dgm:t>
    </dgm:pt>
    <dgm:pt modelId="{9F7417E6-3723-4CDD-89F0-F289327031AA}" type="sibTrans" cxnId="{F368DCD4-4C81-4E04-9A06-9A94B746DC11}">
      <dgm:prSet/>
      <dgm:spPr/>
      <dgm:t>
        <a:bodyPr/>
        <a:lstStyle/>
        <a:p>
          <a:endParaRPr lang="es-ES"/>
        </a:p>
      </dgm:t>
    </dgm:pt>
    <dgm:pt modelId="{70B4CCDE-F07D-400E-B828-6D37360B1CB2}">
      <dgm:prSet/>
      <dgm:spPr>
        <a:ln>
          <a:solidFill>
            <a:srgbClr val="87189D"/>
          </a:solidFill>
        </a:ln>
      </dgm:spPr>
      <dgm:t>
        <a:bodyPr/>
        <a:lstStyle/>
        <a:p>
          <a:r>
            <a:rPr lang="es-ES" b="0" i="0" u="none" dirty="0"/>
            <a:t>Actividad “Confeccionando mi mascarilla” (5 años, 1º y 2º de Primaria)</a:t>
          </a:r>
        </a:p>
      </dgm:t>
    </dgm:pt>
    <dgm:pt modelId="{1F22A207-7E4B-45E5-84CF-5EAD0C096894}" type="parTrans" cxnId="{65BBED52-F669-419E-80B2-AC10D1CE2E69}">
      <dgm:prSet/>
      <dgm:spPr/>
      <dgm:t>
        <a:bodyPr/>
        <a:lstStyle/>
        <a:p>
          <a:endParaRPr lang="es-ES"/>
        </a:p>
      </dgm:t>
    </dgm:pt>
    <dgm:pt modelId="{FA67527E-EA6D-466B-BBA3-C5BA91BB99C4}" type="sibTrans" cxnId="{65BBED52-F669-419E-80B2-AC10D1CE2E69}">
      <dgm:prSet/>
      <dgm:spPr/>
      <dgm:t>
        <a:bodyPr/>
        <a:lstStyle/>
        <a:p>
          <a:endParaRPr lang="es-ES"/>
        </a:p>
      </dgm:t>
    </dgm:pt>
    <dgm:pt modelId="{B267D6AD-86DA-4E57-8CB7-19BE71C454BB}">
      <dgm:prSet/>
      <dgm:spPr>
        <a:ln>
          <a:solidFill>
            <a:srgbClr val="87189D"/>
          </a:solidFill>
        </a:ln>
      </dgm:spPr>
      <dgm:t>
        <a:bodyPr/>
        <a:lstStyle/>
        <a:p>
          <a:r>
            <a:rPr lang="es-ES" b="0" i="0" u="none" dirty="0"/>
            <a:t>Actividad “Me lavo las manos” (3º y 4º de Primaria)</a:t>
          </a:r>
        </a:p>
      </dgm:t>
    </dgm:pt>
    <dgm:pt modelId="{92219E00-1B91-41B7-A4C4-ABA6A363CD6B}" type="parTrans" cxnId="{7AB1A93E-B8FF-419A-8ACD-6D6FEA4582CA}">
      <dgm:prSet/>
      <dgm:spPr/>
      <dgm:t>
        <a:bodyPr/>
        <a:lstStyle/>
        <a:p>
          <a:endParaRPr lang="es-ES"/>
        </a:p>
      </dgm:t>
    </dgm:pt>
    <dgm:pt modelId="{21F0E5EF-ED6B-491D-B8B8-7106D1F75C85}" type="sibTrans" cxnId="{7AB1A93E-B8FF-419A-8ACD-6D6FEA4582CA}">
      <dgm:prSet/>
      <dgm:spPr/>
      <dgm:t>
        <a:bodyPr/>
        <a:lstStyle/>
        <a:p>
          <a:endParaRPr lang="es-ES"/>
        </a:p>
      </dgm:t>
    </dgm:pt>
    <dgm:pt modelId="{0FFE8C9C-CA85-4A85-AC3A-62EBD42C9821}">
      <dgm:prSet/>
      <dgm:spPr>
        <a:ln>
          <a:solidFill>
            <a:srgbClr val="87189D"/>
          </a:solidFill>
        </a:ln>
      </dgm:spPr>
      <dgm:t>
        <a:bodyPr/>
        <a:lstStyle/>
        <a:p>
          <a:r>
            <a:rPr lang="es-ES" b="0" i="0" u="none" dirty="0"/>
            <a:t>Actividad “Distancia social” (5º y 6º de Primaria)</a:t>
          </a:r>
        </a:p>
      </dgm:t>
    </dgm:pt>
    <dgm:pt modelId="{87B0483A-94EC-46A2-9346-EE5ED42E2ADB}" type="parTrans" cxnId="{1655863F-DC2D-45DB-990C-B4EB9834622F}">
      <dgm:prSet/>
      <dgm:spPr/>
      <dgm:t>
        <a:bodyPr/>
        <a:lstStyle/>
        <a:p>
          <a:endParaRPr lang="es-ES"/>
        </a:p>
      </dgm:t>
    </dgm:pt>
    <dgm:pt modelId="{3D386F47-2A81-4E09-A827-0B8F5A5A7DD1}" type="sibTrans" cxnId="{1655863F-DC2D-45DB-990C-B4EB9834622F}">
      <dgm:prSet/>
      <dgm:spPr/>
      <dgm:t>
        <a:bodyPr/>
        <a:lstStyle/>
        <a:p>
          <a:endParaRPr lang="es-ES"/>
        </a:p>
      </dgm:t>
    </dgm:pt>
    <dgm:pt modelId="{9634FEB5-4BE0-4D62-B4E5-EC2F48B99188}" type="pres">
      <dgm:prSet presAssocID="{52455A94-218E-4648-9B5C-E001C571ABBD}" presName="diagram" presStyleCnt="0">
        <dgm:presLayoutVars>
          <dgm:dir/>
          <dgm:resizeHandles val="exact"/>
        </dgm:presLayoutVars>
      </dgm:prSet>
      <dgm:spPr/>
    </dgm:pt>
    <dgm:pt modelId="{3B1A11E6-B792-409C-B6B4-B84275616445}" type="pres">
      <dgm:prSet presAssocID="{7E1F19ED-B0DC-4784-8C11-E36660AE4EAF}" presName="node" presStyleLbl="node1" presStyleIdx="0" presStyleCnt="1" custLinFactNeighborX="16000" custLinFactNeighborY="23150">
        <dgm:presLayoutVars>
          <dgm:bulletEnabled val="1"/>
        </dgm:presLayoutVars>
      </dgm:prSet>
      <dgm:spPr/>
    </dgm:pt>
  </dgm:ptLst>
  <dgm:cxnLst>
    <dgm:cxn modelId="{60407018-4504-4B01-9779-28430965B466}" type="presOf" srcId="{52455A94-218E-4648-9B5C-E001C571ABBD}" destId="{9634FEB5-4BE0-4D62-B4E5-EC2F48B99188}" srcOrd="0" destOrd="0" presId="urn:microsoft.com/office/officeart/2005/8/layout/default"/>
    <dgm:cxn modelId="{4A18443E-CA1B-4E9D-90F1-BB75B5019375}" type="presOf" srcId="{0FFE8C9C-CA85-4A85-AC3A-62EBD42C9821}" destId="{3B1A11E6-B792-409C-B6B4-B84275616445}" srcOrd="0" destOrd="3" presId="urn:microsoft.com/office/officeart/2005/8/layout/default"/>
    <dgm:cxn modelId="{7AB1A93E-B8FF-419A-8ACD-6D6FEA4582CA}" srcId="{7E1F19ED-B0DC-4784-8C11-E36660AE4EAF}" destId="{B267D6AD-86DA-4E57-8CB7-19BE71C454BB}" srcOrd="1" destOrd="0" parTransId="{92219E00-1B91-41B7-A4C4-ABA6A363CD6B}" sibTransId="{21F0E5EF-ED6B-491D-B8B8-7106D1F75C85}"/>
    <dgm:cxn modelId="{1655863F-DC2D-45DB-990C-B4EB9834622F}" srcId="{7E1F19ED-B0DC-4784-8C11-E36660AE4EAF}" destId="{0FFE8C9C-CA85-4A85-AC3A-62EBD42C9821}" srcOrd="2" destOrd="0" parTransId="{87B0483A-94EC-46A2-9346-EE5ED42E2ADB}" sibTransId="{3D386F47-2A81-4E09-A827-0B8F5A5A7DD1}"/>
    <dgm:cxn modelId="{65BBED52-F669-419E-80B2-AC10D1CE2E69}" srcId="{7E1F19ED-B0DC-4784-8C11-E36660AE4EAF}" destId="{70B4CCDE-F07D-400E-B828-6D37360B1CB2}" srcOrd="0" destOrd="0" parTransId="{1F22A207-7E4B-45E5-84CF-5EAD0C096894}" sibTransId="{FA67527E-EA6D-466B-BBA3-C5BA91BB99C4}"/>
    <dgm:cxn modelId="{32821A89-8BD8-4AFA-AFC1-031DF9F97AC3}" type="presOf" srcId="{70B4CCDE-F07D-400E-B828-6D37360B1CB2}" destId="{3B1A11E6-B792-409C-B6B4-B84275616445}" srcOrd="0" destOrd="1" presId="urn:microsoft.com/office/officeart/2005/8/layout/default"/>
    <dgm:cxn modelId="{1451B2CE-2206-4F93-9B36-13482D7CB000}" type="presOf" srcId="{B267D6AD-86DA-4E57-8CB7-19BE71C454BB}" destId="{3B1A11E6-B792-409C-B6B4-B84275616445}" srcOrd="0" destOrd="2" presId="urn:microsoft.com/office/officeart/2005/8/layout/default"/>
    <dgm:cxn modelId="{E83B7DD2-5650-4B3D-B778-2B1F7D0008CF}" type="presOf" srcId="{7E1F19ED-B0DC-4784-8C11-E36660AE4EAF}" destId="{3B1A11E6-B792-409C-B6B4-B84275616445}" srcOrd="0" destOrd="0" presId="urn:microsoft.com/office/officeart/2005/8/layout/default"/>
    <dgm:cxn modelId="{F368DCD4-4C81-4E04-9A06-9A94B746DC11}" srcId="{52455A94-218E-4648-9B5C-E001C571ABBD}" destId="{7E1F19ED-B0DC-4784-8C11-E36660AE4EAF}" srcOrd="0" destOrd="0" parTransId="{CFA800DC-3683-4D21-9531-DFBD0CDD3F03}" sibTransId="{9F7417E6-3723-4CDD-89F0-F289327031AA}"/>
    <dgm:cxn modelId="{1EF1895C-977B-4D45-B142-4958740DD941}" type="presParOf" srcId="{9634FEB5-4BE0-4D62-B4E5-EC2F48B99188}" destId="{3B1A11E6-B792-409C-B6B4-B84275616445}"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8FB6D-3682-4834-9E2C-2AE9286CA266}"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S"/>
        </a:p>
      </dgm:t>
    </dgm:pt>
    <dgm:pt modelId="{60C2ED0C-3931-430A-ABB5-6D29AAC9C31B}">
      <dgm:prSet phldrT="[Texto]"/>
      <dgm:spPr/>
      <dgm:t>
        <a:bodyPr/>
        <a:lstStyle/>
        <a:p>
          <a:pPr>
            <a:buNone/>
          </a:pPr>
          <a:r>
            <a:rPr lang="es-ES">
              <a:cs typeface="+mn-cs"/>
            </a:rPr>
            <a:t>Dirigida al alumnado de </a:t>
          </a:r>
          <a:r>
            <a:rPr lang="es-ES" b="1">
              <a:cs typeface="+mn-cs"/>
            </a:rPr>
            <a:t>Educación Infantil, 1º y 2º de Educación Primaria. </a:t>
          </a:r>
          <a:endParaRPr lang="es-ES" b="1"/>
        </a:p>
      </dgm:t>
    </dgm:pt>
    <dgm:pt modelId="{59580095-E8A1-49BB-A781-496FB341D3B0}" type="parTrans" cxnId="{E6B03498-16EC-4DB8-A5A7-3E100673436E}">
      <dgm:prSet/>
      <dgm:spPr/>
      <dgm:t>
        <a:bodyPr/>
        <a:lstStyle/>
        <a:p>
          <a:endParaRPr lang="es-ES"/>
        </a:p>
      </dgm:t>
    </dgm:pt>
    <dgm:pt modelId="{4D6B076B-DF9F-483F-B7E4-A07DFEBD3747}" type="sibTrans" cxnId="{E6B03498-16EC-4DB8-A5A7-3E100673436E}">
      <dgm:prSet/>
      <dgm:spPr/>
      <dgm:t>
        <a:bodyPr/>
        <a:lstStyle/>
        <a:p>
          <a:endParaRPr lang="es-ES"/>
        </a:p>
      </dgm:t>
    </dgm:pt>
    <dgm:pt modelId="{52825B8E-E03E-44D2-B727-9FA7C432036C}">
      <dgm:prSet phldrT="[Texto]"/>
      <dgm:spPr/>
      <dgm:t>
        <a:bodyPr/>
        <a:lstStyle/>
        <a:p>
          <a:pPr>
            <a:buNone/>
          </a:pPr>
          <a:r>
            <a:rPr lang="es-ES" b="0" i="0" dirty="0">
              <a:effectLst/>
            </a:rPr>
            <a:t>A través de la lectura e interpretación de un cuento los niños y niñas podrán transferir y generalizar los aprendizajes en el contexto natural y trasladar la labor de concienciación a las familias.</a:t>
          </a:r>
          <a:endParaRPr lang="es-ES" dirty="0"/>
        </a:p>
      </dgm:t>
    </dgm:pt>
    <dgm:pt modelId="{317177B7-D6B6-40C9-905D-9DC468D6132E}" type="parTrans" cxnId="{F7E7DF08-FC05-4138-A0F6-C225F9D6F2EC}">
      <dgm:prSet/>
      <dgm:spPr/>
      <dgm:t>
        <a:bodyPr/>
        <a:lstStyle/>
        <a:p>
          <a:endParaRPr lang="es-ES"/>
        </a:p>
      </dgm:t>
    </dgm:pt>
    <dgm:pt modelId="{837D2743-9127-4958-9F23-BF5A60A14F66}" type="sibTrans" cxnId="{F7E7DF08-FC05-4138-A0F6-C225F9D6F2EC}">
      <dgm:prSet/>
      <dgm:spPr/>
      <dgm:t>
        <a:bodyPr/>
        <a:lstStyle/>
        <a:p>
          <a:endParaRPr lang="es-ES"/>
        </a:p>
      </dgm:t>
    </dgm:pt>
    <dgm:pt modelId="{35B0E254-200B-43FB-AF17-8A08A998960A}">
      <dgm:prSet phldrT="[Texto]"/>
      <dgm:spPr/>
      <dgm:t>
        <a:bodyPr/>
        <a:lstStyle/>
        <a:p>
          <a:r>
            <a:rPr lang="es-ES" b="0" i="0">
              <a:effectLst/>
            </a:rPr>
            <a:t>Federito animado: </a:t>
          </a:r>
          <a:r>
            <a:rPr lang="es-ES">
              <a:hlinkClick xmlns:r="http://schemas.openxmlformats.org/officeDocument/2006/relationships" r:id="rId1"/>
            </a:rPr>
            <a:t>https://www.youtube.com/watch?v=OqYfsgt5K8M</a:t>
          </a:r>
          <a:r>
            <a:rPr lang="es-ES"/>
            <a:t> </a:t>
          </a:r>
        </a:p>
        <a:p>
          <a:r>
            <a:rPr lang="es-ES" b="0" i="0">
              <a:effectLst/>
            </a:rPr>
            <a:t>Vídeo tutorial de la actividad: </a:t>
          </a:r>
          <a:r>
            <a:rPr lang="es-ES">
              <a:hlinkClick xmlns:r="http://schemas.openxmlformats.org/officeDocument/2006/relationships" r:id="rId2"/>
            </a:rPr>
            <a:t>https://www.youtube.com/watch?v=YRkv09Rd-wQ</a:t>
          </a:r>
          <a:r>
            <a:rPr lang="es-ES"/>
            <a:t> </a:t>
          </a:r>
        </a:p>
      </dgm:t>
    </dgm:pt>
    <dgm:pt modelId="{37AB443C-CA05-4EFC-AE9C-62DB69282AB2}" type="parTrans" cxnId="{158BF2B4-1AC4-4EED-ABAE-5AFAF0831076}">
      <dgm:prSet/>
      <dgm:spPr/>
      <dgm:t>
        <a:bodyPr/>
        <a:lstStyle/>
        <a:p>
          <a:endParaRPr lang="es-ES"/>
        </a:p>
      </dgm:t>
    </dgm:pt>
    <dgm:pt modelId="{D40F519E-2ABC-4AFA-A3C3-DCC04B94B3DA}" type="sibTrans" cxnId="{158BF2B4-1AC4-4EED-ABAE-5AFAF0831076}">
      <dgm:prSet/>
      <dgm:spPr/>
      <dgm:t>
        <a:bodyPr/>
        <a:lstStyle/>
        <a:p>
          <a:endParaRPr lang="es-ES"/>
        </a:p>
      </dgm:t>
    </dgm:pt>
    <dgm:pt modelId="{978D16F0-4F55-47C1-B12F-765BC8455508}" type="pres">
      <dgm:prSet presAssocID="{2178FB6D-3682-4834-9E2C-2AE9286CA266}" presName="outerComposite" presStyleCnt="0">
        <dgm:presLayoutVars>
          <dgm:chMax val="5"/>
          <dgm:dir/>
          <dgm:resizeHandles val="exact"/>
        </dgm:presLayoutVars>
      </dgm:prSet>
      <dgm:spPr/>
    </dgm:pt>
    <dgm:pt modelId="{A6DC2CB3-F3D6-4936-8E27-A9954D0BCA53}" type="pres">
      <dgm:prSet presAssocID="{2178FB6D-3682-4834-9E2C-2AE9286CA266}" presName="dummyMaxCanvas" presStyleCnt="0">
        <dgm:presLayoutVars/>
      </dgm:prSet>
      <dgm:spPr/>
    </dgm:pt>
    <dgm:pt modelId="{F710B461-53F4-49A5-9DBB-BFF277EAA74D}" type="pres">
      <dgm:prSet presAssocID="{2178FB6D-3682-4834-9E2C-2AE9286CA266}" presName="ThreeNodes_1" presStyleLbl="node1" presStyleIdx="0" presStyleCnt="3">
        <dgm:presLayoutVars>
          <dgm:bulletEnabled val="1"/>
        </dgm:presLayoutVars>
      </dgm:prSet>
      <dgm:spPr/>
    </dgm:pt>
    <dgm:pt modelId="{AE03324C-B12B-424F-A30B-65C51FE81016}" type="pres">
      <dgm:prSet presAssocID="{2178FB6D-3682-4834-9E2C-2AE9286CA266}" presName="ThreeNodes_2" presStyleLbl="node1" presStyleIdx="1" presStyleCnt="3">
        <dgm:presLayoutVars>
          <dgm:bulletEnabled val="1"/>
        </dgm:presLayoutVars>
      </dgm:prSet>
      <dgm:spPr/>
    </dgm:pt>
    <dgm:pt modelId="{FE78265A-68EE-4AAB-8C30-536F4A5DBFC0}" type="pres">
      <dgm:prSet presAssocID="{2178FB6D-3682-4834-9E2C-2AE9286CA266}" presName="ThreeNodes_3" presStyleLbl="node1" presStyleIdx="2" presStyleCnt="3">
        <dgm:presLayoutVars>
          <dgm:bulletEnabled val="1"/>
        </dgm:presLayoutVars>
      </dgm:prSet>
      <dgm:spPr/>
    </dgm:pt>
    <dgm:pt modelId="{9F820966-4A58-4BD4-ADD2-6D10F17BF964}" type="pres">
      <dgm:prSet presAssocID="{2178FB6D-3682-4834-9E2C-2AE9286CA266}" presName="ThreeConn_1-2" presStyleLbl="fgAccFollowNode1" presStyleIdx="0" presStyleCnt="2">
        <dgm:presLayoutVars>
          <dgm:bulletEnabled val="1"/>
        </dgm:presLayoutVars>
      </dgm:prSet>
      <dgm:spPr/>
    </dgm:pt>
    <dgm:pt modelId="{C51B79C1-19EF-46C9-B77F-C39C0D54EA96}" type="pres">
      <dgm:prSet presAssocID="{2178FB6D-3682-4834-9E2C-2AE9286CA266}" presName="ThreeConn_2-3" presStyleLbl="fgAccFollowNode1" presStyleIdx="1" presStyleCnt="2">
        <dgm:presLayoutVars>
          <dgm:bulletEnabled val="1"/>
        </dgm:presLayoutVars>
      </dgm:prSet>
      <dgm:spPr/>
    </dgm:pt>
    <dgm:pt modelId="{8A132FB9-EBAF-4A16-B9EF-A6FA291F104A}" type="pres">
      <dgm:prSet presAssocID="{2178FB6D-3682-4834-9E2C-2AE9286CA266}" presName="ThreeNodes_1_text" presStyleLbl="node1" presStyleIdx="2" presStyleCnt="3">
        <dgm:presLayoutVars>
          <dgm:bulletEnabled val="1"/>
        </dgm:presLayoutVars>
      </dgm:prSet>
      <dgm:spPr/>
    </dgm:pt>
    <dgm:pt modelId="{F474144F-678F-4DE5-B184-C85964230427}" type="pres">
      <dgm:prSet presAssocID="{2178FB6D-3682-4834-9E2C-2AE9286CA266}" presName="ThreeNodes_2_text" presStyleLbl="node1" presStyleIdx="2" presStyleCnt="3">
        <dgm:presLayoutVars>
          <dgm:bulletEnabled val="1"/>
        </dgm:presLayoutVars>
      </dgm:prSet>
      <dgm:spPr/>
    </dgm:pt>
    <dgm:pt modelId="{D5781C94-3266-4F53-9E85-D33000FC8375}" type="pres">
      <dgm:prSet presAssocID="{2178FB6D-3682-4834-9E2C-2AE9286CA266}" presName="ThreeNodes_3_text" presStyleLbl="node1" presStyleIdx="2" presStyleCnt="3">
        <dgm:presLayoutVars>
          <dgm:bulletEnabled val="1"/>
        </dgm:presLayoutVars>
      </dgm:prSet>
      <dgm:spPr/>
    </dgm:pt>
  </dgm:ptLst>
  <dgm:cxnLst>
    <dgm:cxn modelId="{F7E7DF08-FC05-4138-A0F6-C225F9D6F2EC}" srcId="{2178FB6D-3682-4834-9E2C-2AE9286CA266}" destId="{52825B8E-E03E-44D2-B727-9FA7C432036C}" srcOrd="1" destOrd="0" parTransId="{317177B7-D6B6-40C9-905D-9DC468D6132E}" sibTransId="{837D2743-9127-4958-9F23-BF5A60A14F66}"/>
    <dgm:cxn modelId="{57123036-88CA-49E4-B98A-47EC27F110AD}" type="presOf" srcId="{52825B8E-E03E-44D2-B727-9FA7C432036C}" destId="{AE03324C-B12B-424F-A30B-65C51FE81016}" srcOrd="0" destOrd="0" presId="urn:microsoft.com/office/officeart/2005/8/layout/vProcess5"/>
    <dgm:cxn modelId="{EC92A956-EEC7-4C78-8833-CDEDC7A8438A}" type="presOf" srcId="{837D2743-9127-4958-9F23-BF5A60A14F66}" destId="{C51B79C1-19EF-46C9-B77F-C39C0D54EA96}" srcOrd="0" destOrd="0" presId="urn:microsoft.com/office/officeart/2005/8/layout/vProcess5"/>
    <dgm:cxn modelId="{BB410F81-4EF6-45CF-8602-01D788984AA8}" type="presOf" srcId="{35B0E254-200B-43FB-AF17-8A08A998960A}" destId="{D5781C94-3266-4F53-9E85-D33000FC8375}" srcOrd="1" destOrd="0" presId="urn:microsoft.com/office/officeart/2005/8/layout/vProcess5"/>
    <dgm:cxn modelId="{2C3D8C88-F58B-49CC-98FB-EE40271D7786}" type="presOf" srcId="{60C2ED0C-3931-430A-ABB5-6D29AAC9C31B}" destId="{8A132FB9-EBAF-4A16-B9EF-A6FA291F104A}" srcOrd="1" destOrd="0" presId="urn:microsoft.com/office/officeart/2005/8/layout/vProcess5"/>
    <dgm:cxn modelId="{E6B03498-16EC-4DB8-A5A7-3E100673436E}" srcId="{2178FB6D-3682-4834-9E2C-2AE9286CA266}" destId="{60C2ED0C-3931-430A-ABB5-6D29AAC9C31B}" srcOrd="0" destOrd="0" parTransId="{59580095-E8A1-49BB-A781-496FB341D3B0}" sibTransId="{4D6B076B-DF9F-483F-B7E4-A07DFEBD3747}"/>
    <dgm:cxn modelId="{A2E4E09C-5C05-4C13-A73B-09B1188CF224}" type="presOf" srcId="{52825B8E-E03E-44D2-B727-9FA7C432036C}" destId="{F474144F-678F-4DE5-B184-C85964230427}" srcOrd="1" destOrd="0" presId="urn:microsoft.com/office/officeart/2005/8/layout/vProcess5"/>
    <dgm:cxn modelId="{158BF2B4-1AC4-4EED-ABAE-5AFAF0831076}" srcId="{2178FB6D-3682-4834-9E2C-2AE9286CA266}" destId="{35B0E254-200B-43FB-AF17-8A08A998960A}" srcOrd="2" destOrd="0" parTransId="{37AB443C-CA05-4EFC-AE9C-62DB69282AB2}" sibTransId="{D40F519E-2ABC-4AFA-A3C3-DCC04B94B3DA}"/>
    <dgm:cxn modelId="{D11277B6-48BC-4FE0-88D5-DAAF6CD425CA}" type="presOf" srcId="{4D6B076B-DF9F-483F-B7E4-A07DFEBD3747}" destId="{9F820966-4A58-4BD4-ADD2-6D10F17BF964}" srcOrd="0" destOrd="0" presId="urn:microsoft.com/office/officeart/2005/8/layout/vProcess5"/>
    <dgm:cxn modelId="{577365D1-A7DE-4B34-A4AD-A5BF87DB3725}" type="presOf" srcId="{35B0E254-200B-43FB-AF17-8A08A998960A}" destId="{FE78265A-68EE-4AAB-8C30-536F4A5DBFC0}" srcOrd="0" destOrd="0" presId="urn:microsoft.com/office/officeart/2005/8/layout/vProcess5"/>
    <dgm:cxn modelId="{8941F5EA-7F89-49A6-BAC2-AFFA25E778A4}" type="presOf" srcId="{60C2ED0C-3931-430A-ABB5-6D29AAC9C31B}" destId="{F710B461-53F4-49A5-9DBB-BFF277EAA74D}" srcOrd="0" destOrd="0" presId="urn:microsoft.com/office/officeart/2005/8/layout/vProcess5"/>
    <dgm:cxn modelId="{C1D27AED-1FEA-4CA7-8B94-E3C79A6C6656}" type="presOf" srcId="{2178FB6D-3682-4834-9E2C-2AE9286CA266}" destId="{978D16F0-4F55-47C1-B12F-765BC8455508}" srcOrd="0" destOrd="0" presId="urn:microsoft.com/office/officeart/2005/8/layout/vProcess5"/>
    <dgm:cxn modelId="{B99505B1-5E4E-48BA-AF3A-04DA8D950E9C}" type="presParOf" srcId="{978D16F0-4F55-47C1-B12F-765BC8455508}" destId="{A6DC2CB3-F3D6-4936-8E27-A9954D0BCA53}" srcOrd="0" destOrd="0" presId="urn:microsoft.com/office/officeart/2005/8/layout/vProcess5"/>
    <dgm:cxn modelId="{5025A92A-01E0-4EFE-A25A-098E9F037947}" type="presParOf" srcId="{978D16F0-4F55-47C1-B12F-765BC8455508}" destId="{F710B461-53F4-49A5-9DBB-BFF277EAA74D}" srcOrd="1" destOrd="0" presId="urn:microsoft.com/office/officeart/2005/8/layout/vProcess5"/>
    <dgm:cxn modelId="{04D9C5C6-9AF5-466E-9AE7-A31757F2AC6D}" type="presParOf" srcId="{978D16F0-4F55-47C1-B12F-765BC8455508}" destId="{AE03324C-B12B-424F-A30B-65C51FE81016}" srcOrd="2" destOrd="0" presId="urn:microsoft.com/office/officeart/2005/8/layout/vProcess5"/>
    <dgm:cxn modelId="{BBE1DDA0-3E9D-49A7-8644-9A84B0A2C864}" type="presParOf" srcId="{978D16F0-4F55-47C1-B12F-765BC8455508}" destId="{FE78265A-68EE-4AAB-8C30-536F4A5DBFC0}" srcOrd="3" destOrd="0" presId="urn:microsoft.com/office/officeart/2005/8/layout/vProcess5"/>
    <dgm:cxn modelId="{CC7AB5A8-B89F-4871-8713-CF4EDB020D62}" type="presParOf" srcId="{978D16F0-4F55-47C1-B12F-765BC8455508}" destId="{9F820966-4A58-4BD4-ADD2-6D10F17BF964}" srcOrd="4" destOrd="0" presId="urn:microsoft.com/office/officeart/2005/8/layout/vProcess5"/>
    <dgm:cxn modelId="{F4E78727-EDA8-477D-90F5-A5B7D1E8C779}" type="presParOf" srcId="{978D16F0-4F55-47C1-B12F-765BC8455508}" destId="{C51B79C1-19EF-46C9-B77F-C39C0D54EA96}" srcOrd="5" destOrd="0" presId="urn:microsoft.com/office/officeart/2005/8/layout/vProcess5"/>
    <dgm:cxn modelId="{788BD36A-049E-4C8F-9DF8-3904FF4CBE0C}" type="presParOf" srcId="{978D16F0-4F55-47C1-B12F-765BC8455508}" destId="{8A132FB9-EBAF-4A16-B9EF-A6FA291F104A}" srcOrd="6" destOrd="0" presId="urn:microsoft.com/office/officeart/2005/8/layout/vProcess5"/>
    <dgm:cxn modelId="{413481B0-844D-48DA-AE6A-CEF873AD9B57}" type="presParOf" srcId="{978D16F0-4F55-47C1-B12F-765BC8455508}" destId="{F474144F-678F-4DE5-B184-C85964230427}" srcOrd="7" destOrd="0" presId="urn:microsoft.com/office/officeart/2005/8/layout/vProcess5"/>
    <dgm:cxn modelId="{94D52F9B-D53F-4821-AD5F-5F7595286DD0}" type="presParOf" srcId="{978D16F0-4F55-47C1-B12F-765BC8455508}" destId="{D5781C94-3266-4F53-9E85-D33000FC837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78FB6D-3682-4834-9E2C-2AE9286CA266}"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S"/>
        </a:p>
      </dgm:t>
    </dgm:pt>
    <dgm:pt modelId="{60C2ED0C-3931-430A-ABB5-6D29AAC9C31B}">
      <dgm:prSet phldrT="[Texto]"/>
      <dgm:spPr/>
      <dgm:t>
        <a:bodyPr/>
        <a:lstStyle/>
        <a:p>
          <a:pPr>
            <a:buNone/>
          </a:pPr>
          <a:r>
            <a:rPr lang="es-ES">
              <a:solidFill>
                <a:srgbClr val="222222"/>
              </a:solidFill>
            </a:rPr>
            <a:t>D</a:t>
          </a:r>
          <a:r>
            <a:rPr lang="es-ES" b="0" i="0">
              <a:solidFill>
                <a:srgbClr val="222222"/>
              </a:solidFill>
              <a:effectLst/>
            </a:rPr>
            <a:t>estinado al alumnado de </a:t>
          </a:r>
          <a:r>
            <a:rPr lang="es-ES" b="1" i="0">
              <a:solidFill>
                <a:srgbClr val="222222"/>
              </a:solidFill>
              <a:effectLst/>
            </a:rPr>
            <a:t>3º y 4º de Educación Primaria</a:t>
          </a:r>
          <a:r>
            <a:rPr lang="es-ES" b="0" i="0">
              <a:solidFill>
                <a:srgbClr val="222222"/>
              </a:solidFill>
              <a:effectLst/>
            </a:rPr>
            <a:t>. </a:t>
          </a:r>
          <a:endParaRPr lang="es-ES"/>
        </a:p>
      </dgm:t>
    </dgm:pt>
    <dgm:pt modelId="{59580095-E8A1-49BB-A781-496FB341D3B0}" type="parTrans" cxnId="{E6B03498-16EC-4DB8-A5A7-3E100673436E}">
      <dgm:prSet/>
      <dgm:spPr/>
      <dgm:t>
        <a:bodyPr/>
        <a:lstStyle/>
        <a:p>
          <a:endParaRPr lang="es-ES"/>
        </a:p>
      </dgm:t>
    </dgm:pt>
    <dgm:pt modelId="{4D6B076B-DF9F-483F-B7E4-A07DFEBD3747}" type="sibTrans" cxnId="{E6B03498-16EC-4DB8-A5A7-3E100673436E}">
      <dgm:prSet/>
      <dgm:spPr/>
      <dgm:t>
        <a:bodyPr/>
        <a:lstStyle/>
        <a:p>
          <a:endParaRPr lang="es-ES"/>
        </a:p>
      </dgm:t>
    </dgm:pt>
    <dgm:pt modelId="{167AA18D-2580-4DE1-9C1A-65240A27F663}">
      <dgm:prSet/>
      <dgm:spPr/>
      <dgm:t>
        <a:bodyPr/>
        <a:lstStyle/>
        <a:p>
          <a:pPr>
            <a:buNone/>
          </a:pPr>
          <a:r>
            <a:rPr lang="es-ES" b="0" i="0">
              <a:solidFill>
                <a:srgbClr val="222222"/>
              </a:solidFill>
              <a:effectLst/>
            </a:rPr>
            <a:t>Importancia de tener una buena alimentación y la práctica diaria del ejercicio. </a:t>
          </a:r>
          <a:endParaRPr lang="es-ES"/>
        </a:p>
      </dgm:t>
    </dgm:pt>
    <dgm:pt modelId="{F93B2691-8C9C-43AE-A595-C08DC463C822}" type="parTrans" cxnId="{E5D79D86-7BF2-4C32-953E-8A9636AACB1B}">
      <dgm:prSet/>
      <dgm:spPr/>
      <dgm:t>
        <a:bodyPr/>
        <a:lstStyle/>
        <a:p>
          <a:endParaRPr lang="es-ES"/>
        </a:p>
      </dgm:t>
    </dgm:pt>
    <dgm:pt modelId="{84B25989-4DA8-416D-BCAD-586AD7ED6DD3}" type="sibTrans" cxnId="{E5D79D86-7BF2-4C32-953E-8A9636AACB1B}">
      <dgm:prSet/>
      <dgm:spPr/>
      <dgm:t>
        <a:bodyPr/>
        <a:lstStyle/>
        <a:p>
          <a:endParaRPr lang="es-ES"/>
        </a:p>
      </dgm:t>
    </dgm:pt>
    <dgm:pt modelId="{6A6D92BF-7D9F-4372-AC77-AB460F2E4D75}">
      <dgm:prSet/>
      <dgm:spPr/>
      <dgm:t>
        <a:bodyPr/>
        <a:lstStyle/>
        <a:p>
          <a:pPr>
            <a:buNone/>
          </a:pPr>
          <a:r>
            <a:rPr lang="es-ES" b="0" i="0" dirty="0">
              <a:solidFill>
                <a:srgbClr val="222222"/>
              </a:solidFill>
              <a:effectLst/>
            </a:rPr>
            <a:t>Hay niños y niñas que tienen ciertos trastornos metabólicos (dificultades del organismo para obtener o producir energía por medio de los alimentos que ingieren), derivados de una EPF, lo que supone un motivo más para cuidar la alimentación.</a:t>
          </a:r>
          <a:endParaRPr lang="es-ES" dirty="0"/>
        </a:p>
      </dgm:t>
    </dgm:pt>
    <dgm:pt modelId="{797283D0-F07C-4246-AC4B-A1816FAFBB98}" type="parTrans" cxnId="{6ABE5878-7DF5-40DC-8B1F-96E7B9778737}">
      <dgm:prSet/>
      <dgm:spPr/>
      <dgm:t>
        <a:bodyPr/>
        <a:lstStyle/>
        <a:p>
          <a:endParaRPr lang="es-ES"/>
        </a:p>
      </dgm:t>
    </dgm:pt>
    <dgm:pt modelId="{19A29D42-82C6-46D2-AC14-1EC0C17A025F}" type="sibTrans" cxnId="{6ABE5878-7DF5-40DC-8B1F-96E7B9778737}">
      <dgm:prSet/>
      <dgm:spPr/>
      <dgm:t>
        <a:bodyPr/>
        <a:lstStyle/>
        <a:p>
          <a:endParaRPr lang="es-ES"/>
        </a:p>
      </dgm:t>
    </dgm:pt>
    <dgm:pt modelId="{FC369C77-AA2A-4371-A216-E4E9EF61CD16}">
      <dgm:prSet/>
      <dgm:spPr/>
      <dgm:t>
        <a:bodyPr/>
        <a:lstStyle/>
        <a:p>
          <a:pPr>
            <a:buNone/>
          </a:pPr>
          <a:r>
            <a:rPr lang="es-ES" b="0" i="0">
              <a:solidFill>
                <a:srgbClr val="222222"/>
              </a:solidFill>
              <a:effectLst/>
            </a:rPr>
            <a:t>También hay quienes conviven con una EPF, para quien el ejercicio físico y la fisioterapia son necesarios y fundamentales en su día a día.</a:t>
          </a:r>
          <a:endParaRPr lang="es-ES"/>
        </a:p>
      </dgm:t>
    </dgm:pt>
    <dgm:pt modelId="{F63C9FD0-CF7E-49BF-BEED-F184DF2B19DD}" type="parTrans" cxnId="{409BB594-CB62-4AEB-9C6F-D28F6626314E}">
      <dgm:prSet/>
      <dgm:spPr/>
      <dgm:t>
        <a:bodyPr/>
        <a:lstStyle/>
        <a:p>
          <a:endParaRPr lang="es-ES"/>
        </a:p>
      </dgm:t>
    </dgm:pt>
    <dgm:pt modelId="{45D105AF-4036-45A7-9B5D-E19D5FE9C157}" type="sibTrans" cxnId="{409BB594-CB62-4AEB-9C6F-D28F6626314E}">
      <dgm:prSet/>
      <dgm:spPr/>
      <dgm:t>
        <a:bodyPr/>
        <a:lstStyle/>
        <a:p>
          <a:endParaRPr lang="es-ES"/>
        </a:p>
      </dgm:t>
    </dgm:pt>
    <dgm:pt modelId="{A13197AD-7291-4294-BC5F-0B4D39764E4A}" type="pres">
      <dgm:prSet presAssocID="{2178FB6D-3682-4834-9E2C-2AE9286CA266}" presName="outerComposite" presStyleCnt="0">
        <dgm:presLayoutVars>
          <dgm:chMax val="5"/>
          <dgm:dir/>
          <dgm:resizeHandles val="exact"/>
        </dgm:presLayoutVars>
      </dgm:prSet>
      <dgm:spPr/>
    </dgm:pt>
    <dgm:pt modelId="{03FB72CC-D3BD-4122-BA12-3829DD24E1E1}" type="pres">
      <dgm:prSet presAssocID="{2178FB6D-3682-4834-9E2C-2AE9286CA266}" presName="dummyMaxCanvas" presStyleCnt="0">
        <dgm:presLayoutVars/>
      </dgm:prSet>
      <dgm:spPr/>
    </dgm:pt>
    <dgm:pt modelId="{09253D79-7FA0-4448-B350-9B234A4A468B}" type="pres">
      <dgm:prSet presAssocID="{2178FB6D-3682-4834-9E2C-2AE9286CA266}" presName="FourNodes_1" presStyleLbl="node1" presStyleIdx="0" presStyleCnt="4">
        <dgm:presLayoutVars>
          <dgm:bulletEnabled val="1"/>
        </dgm:presLayoutVars>
      </dgm:prSet>
      <dgm:spPr/>
    </dgm:pt>
    <dgm:pt modelId="{E727A85A-BA0D-4406-B107-B35E6C0D546C}" type="pres">
      <dgm:prSet presAssocID="{2178FB6D-3682-4834-9E2C-2AE9286CA266}" presName="FourNodes_2" presStyleLbl="node1" presStyleIdx="1" presStyleCnt="4">
        <dgm:presLayoutVars>
          <dgm:bulletEnabled val="1"/>
        </dgm:presLayoutVars>
      </dgm:prSet>
      <dgm:spPr/>
    </dgm:pt>
    <dgm:pt modelId="{FD13CFB6-65B7-4D77-A96B-8AD1CAEB1E1A}" type="pres">
      <dgm:prSet presAssocID="{2178FB6D-3682-4834-9E2C-2AE9286CA266}" presName="FourNodes_3" presStyleLbl="node1" presStyleIdx="2" presStyleCnt="4">
        <dgm:presLayoutVars>
          <dgm:bulletEnabled val="1"/>
        </dgm:presLayoutVars>
      </dgm:prSet>
      <dgm:spPr/>
    </dgm:pt>
    <dgm:pt modelId="{97E94B8F-DB1F-4C3D-A5F6-18F6A2DA29A0}" type="pres">
      <dgm:prSet presAssocID="{2178FB6D-3682-4834-9E2C-2AE9286CA266}" presName="FourNodes_4" presStyleLbl="node1" presStyleIdx="3" presStyleCnt="4">
        <dgm:presLayoutVars>
          <dgm:bulletEnabled val="1"/>
        </dgm:presLayoutVars>
      </dgm:prSet>
      <dgm:spPr/>
    </dgm:pt>
    <dgm:pt modelId="{9371F098-C1A2-4136-846E-E1FE538B3B68}" type="pres">
      <dgm:prSet presAssocID="{2178FB6D-3682-4834-9E2C-2AE9286CA266}" presName="FourConn_1-2" presStyleLbl="fgAccFollowNode1" presStyleIdx="0" presStyleCnt="3">
        <dgm:presLayoutVars>
          <dgm:bulletEnabled val="1"/>
        </dgm:presLayoutVars>
      </dgm:prSet>
      <dgm:spPr/>
    </dgm:pt>
    <dgm:pt modelId="{7E30A670-4E64-459C-B446-91826A037E35}" type="pres">
      <dgm:prSet presAssocID="{2178FB6D-3682-4834-9E2C-2AE9286CA266}" presName="FourConn_2-3" presStyleLbl="fgAccFollowNode1" presStyleIdx="1" presStyleCnt="3">
        <dgm:presLayoutVars>
          <dgm:bulletEnabled val="1"/>
        </dgm:presLayoutVars>
      </dgm:prSet>
      <dgm:spPr/>
    </dgm:pt>
    <dgm:pt modelId="{DA0FE6BA-74E6-408F-8A53-39E11B965FDD}" type="pres">
      <dgm:prSet presAssocID="{2178FB6D-3682-4834-9E2C-2AE9286CA266}" presName="FourConn_3-4" presStyleLbl="fgAccFollowNode1" presStyleIdx="2" presStyleCnt="3">
        <dgm:presLayoutVars>
          <dgm:bulletEnabled val="1"/>
        </dgm:presLayoutVars>
      </dgm:prSet>
      <dgm:spPr/>
    </dgm:pt>
    <dgm:pt modelId="{94CA5649-AA55-4A21-B8F0-DE59552C4842}" type="pres">
      <dgm:prSet presAssocID="{2178FB6D-3682-4834-9E2C-2AE9286CA266}" presName="FourNodes_1_text" presStyleLbl="node1" presStyleIdx="3" presStyleCnt="4">
        <dgm:presLayoutVars>
          <dgm:bulletEnabled val="1"/>
        </dgm:presLayoutVars>
      </dgm:prSet>
      <dgm:spPr/>
    </dgm:pt>
    <dgm:pt modelId="{483646E2-7D29-4360-8A52-3F4120EB6958}" type="pres">
      <dgm:prSet presAssocID="{2178FB6D-3682-4834-9E2C-2AE9286CA266}" presName="FourNodes_2_text" presStyleLbl="node1" presStyleIdx="3" presStyleCnt="4">
        <dgm:presLayoutVars>
          <dgm:bulletEnabled val="1"/>
        </dgm:presLayoutVars>
      </dgm:prSet>
      <dgm:spPr/>
    </dgm:pt>
    <dgm:pt modelId="{A49AD167-D567-475F-9872-C6110885003C}" type="pres">
      <dgm:prSet presAssocID="{2178FB6D-3682-4834-9E2C-2AE9286CA266}" presName="FourNodes_3_text" presStyleLbl="node1" presStyleIdx="3" presStyleCnt="4">
        <dgm:presLayoutVars>
          <dgm:bulletEnabled val="1"/>
        </dgm:presLayoutVars>
      </dgm:prSet>
      <dgm:spPr/>
    </dgm:pt>
    <dgm:pt modelId="{50E2A5A8-7FDA-4808-9E5A-E388B2FF090E}" type="pres">
      <dgm:prSet presAssocID="{2178FB6D-3682-4834-9E2C-2AE9286CA266}" presName="FourNodes_4_text" presStyleLbl="node1" presStyleIdx="3" presStyleCnt="4">
        <dgm:presLayoutVars>
          <dgm:bulletEnabled val="1"/>
        </dgm:presLayoutVars>
      </dgm:prSet>
      <dgm:spPr/>
    </dgm:pt>
  </dgm:ptLst>
  <dgm:cxnLst>
    <dgm:cxn modelId="{9D847C07-3318-4810-81FA-E661D329E828}" type="presOf" srcId="{FC369C77-AA2A-4371-A216-E4E9EF61CD16}" destId="{50E2A5A8-7FDA-4808-9E5A-E388B2FF090E}" srcOrd="1" destOrd="0" presId="urn:microsoft.com/office/officeart/2005/8/layout/vProcess5"/>
    <dgm:cxn modelId="{F7F4A614-9C4E-45CF-9D88-EF734C18F70D}" type="presOf" srcId="{60C2ED0C-3931-430A-ABB5-6D29AAC9C31B}" destId="{09253D79-7FA0-4448-B350-9B234A4A468B}" srcOrd="0" destOrd="0" presId="urn:microsoft.com/office/officeart/2005/8/layout/vProcess5"/>
    <dgm:cxn modelId="{8DDB7525-949A-4DF8-9168-95D5C28D7CA3}" type="presOf" srcId="{FC369C77-AA2A-4371-A216-E4E9EF61CD16}" destId="{97E94B8F-DB1F-4C3D-A5F6-18F6A2DA29A0}" srcOrd="0" destOrd="0" presId="urn:microsoft.com/office/officeart/2005/8/layout/vProcess5"/>
    <dgm:cxn modelId="{C37AA73B-B0C1-4766-87D1-F21BE23DE188}" type="presOf" srcId="{4D6B076B-DF9F-483F-B7E4-A07DFEBD3747}" destId="{9371F098-C1A2-4136-846E-E1FE538B3B68}" srcOrd="0" destOrd="0" presId="urn:microsoft.com/office/officeart/2005/8/layout/vProcess5"/>
    <dgm:cxn modelId="{FD5D4864-BF54-4D2D-B274-BAF251CC9C49}" type="presOf" srcId="{6A6D92BF-7D9F-4372-AC77-AB460F2E4D75}" destId="{FD13CFB6-65B7-4D77-A96B-8AD1CAEB1E1A}" srcOrd="0" destOrd="0" presId="urn:microsoft.com/office/officeart/2005/8/layout/vProcess5"/>
    <dgm:cxn modelId="{F9FD4669-6C88-428C-AAE2-746C15C992C7}" type="presOf" srcId="{19A29D42-82C6-46D2-AC14-1EC0C17A025F}" destId="{DA0FE6BA-74E6-408F-8A53-39E11B965FDD}" srcOrd="0" destOrd="0" presId="urn:microsoft.com/office/officeart/2005/8/layout/vProcess5"/>
    <dgm:cxn modelId="{8B495458-251F-4446-A2EE-6F17D872632D}" type="presOf" srcId="{84B25989-4DA8-416D-BCAD-586AD7ED6DD3}" destId="{7E30A670-4E64-459C-B446-91826A037E35}" srcOrd="0" destOrd="0" presId="urn:microsoft.com/office/officeart/2005/8/layout/vProcess5"/>
    <dgm:cxn modelId="{6ABE5878-7DF5-40DC-8B1F-96E7B9778737}" srcId="{2178FB6D-3682-4834-9E2C-2AE9286CA266}" destId="{6A6D92BF-7D9F-4372-AC77-AB460F2E4D75}" srcOrd="2" destOrd="0" parTransId="{797283D0-F07C-4246-AC4B-A1816FAFBB98}" sibTransId="{19A29D42-82C6-46D2-AC14-1EC0C17A025F}"/>
    <dgm:cxn modelId="{E5D79D86-7BF2-4C32-953E-8A9636AACB1B}" srcId="{2178FB6D-3682-4834-9E2C-2AE9286CA266}" destId="{167AA18D-2580-4DE1-9C1A-65240A27F663}" srcOrd="1" destOrd="0" parTransId="{F93B2691-8C9C-43AE-A595-C08DC463C822}" sibTransId="{84B25989-4DA8-416D-BCAD-586AD7ED6DD3}"/>
    <dgm:cxn modelId="{F02C2690-1B05-4129-942F-E366CE2C5AE5}" type="presOf" srcId="{6A6D92BF-7D9F-4372-AC77-AB460F2E4D75}" destId="{A49AD167-D567-475F-9872-C6110885003C}" srcOrd="1" destOrd="0" presId="urn:microsoft.com/office/officeart/2005/8/layout/vProcess5"/>
    <dgm:cxn modelId="{409BB594-CB62-4AEB-9C6F-D28F6626314E}" srcId="{2178FB6D-3682-4834-9E2C-2AE9286CA266}" destId="{FC369C77-AA2A-4371-A216-E4E9EF61CD16}" srcOrd="3" destOrd="0" parTransId="{F63C9FD0-CF7E-49BF-BEED-F184DF2B19DD}" sibTransId="{45D105AF-4036-45A7-9B5D-E19D5FE9C157}"/>
    <dgm:cxn modelId="{E6B03498-16EC-4DB8-A5A7-3E100673436E}" srcId="{2178FB6D-3682-4834-9E2C-2AE9286CA266}" destId="{60C2ED0C-3931-430A-ABB5-6D29AAC9C31B}" srcOrd="0" destOrd="0" parTransId="{59580095-E8A1-49BB-A781-496FB341D3B0}" sibTransId="{4D6B076B-DF9F-483F-B7E4-A07DFEBD3747}"/>
    <dgm:cxn modelId="{60C946A7-5608-46D7-8D63-9379B7DED657}" type="presOf" srcId="{167AA18D-2580-4DE1-9C1A-65240A27F663}" destId="{483646E2-7D29-4360-8A52-3F4120EB6958}" srcOrd="1" destOrd="0" presId="urn:microsoft.com/office/officeart/2005/8/layout/vProcess5"/>
    <dgm:cxn modelId="{8AE60CB0-CE87-4D69-98E1-DC1E9E2601EC}" type="presOf" srcId="{60C2ED0C-3931-430A-ABB5-6D29AAC9C31B}" destId="{94CA5649-AA55-4A21-B8F0-DE59552C4842}" srcOrd="1" destOrd="0" presId="urn:microsoft.com/office/officeart/2005/8/layout/vProcess5"/>
    <dgm:cxn modelId="{DA96F0B3-B81B-42C8-86DC-4DF45B6D5292}" type="presOf" srcId="{2178FB6D-3682-4834-9E2C-2AE9286CA266}" destId="{A13197AD-7291-4294-BC5F-0B4D39764E4A}" srcOrd="0" destOrd="0" presId="urn:microsoft.com/office/officeart/2005/8/layout/vProcess5"/>
    <dgm:cxn modelId="{5E3487D0-1959-4891-9A03-C9CE6AF44482}" type="presOf" srcId="{167AA18D-2580-4DE1-9C1A-65240A27F663}" destId="{E727A85A-BA0D-4406-B107-B35E6C0D546C}" srcOrd="0" destOrd="0" presId="urn:microsoft.com/office/officeart/2005/8/layout/vProcess5"/>
    <dgm:cxn modelId="{8109FBF5-7405-4BCD-8A0C-923A8D6121C0}" type="presParOf" srcId="{A13197AD-7291-4294-BC5F-0B4D39764E4A}" destId="{03FB72CC-D3BD-4122-BA12-3829DD24E1E1}" srcOrd="0" destOrd="0" presId="urn:microsoft.com/office/officeart/2005/8/layout/vProcess5"/>
    <dgm:cxn modelId="{E432AB3D-0030-4B4A-AB82-6F7AFCF29781}" type="presParOf" srcId="{A13197AD-7291-4294-BC5F-0B4D39764E4A}" destId="{09253D79-7FA0-4448-B350-9B234A4A468B}" srcOrd="1" destOrd="0" presId="urn:microsoft.com/office/officeart/2005/8/layout/vProcess5"/>
    <dgm:cxn modelId="{53389D75-D658-45D9-B025-1572B28D8B7D}" type="presParOf" srcId="{A13197AD-7291-4294-BC5F-0B4D39764E4A}" destId="{E727A85A-BA0D-4406-B107-B35E6C0D546C}" srcOrd="2" destOrd="0" presId="urn:microsoft.com/office/officeart/2005/8/layout/vProcess5"/>
    <dgm:cxn modelId="{D7F6801B-F9CC-47B4-A42B-CE5C9B1D2AE8}" type="presParOf" srcId="{A13197AD-7291-4294-BC5F-0B4D39764E4A}" destId="{FD13CFB6-65B7-4D77-A96B-8AD1CAEB1E1A}" srcOrd="3" destOrd="0" presId="urn:microsoft.com/office/officeart/2005/8/layout/vProcess5"/>
    <dgm:cxn modelId="{92A9F880-BCAA-4042-BC8D-C89182B4B107}" type="presParOf" srcId="{A13197AD-7291-4294-BC5F-0B4D39764E4A}" destId="{97E94B8F-DB1F-4C3D-A5F6-18F6A2DA29A0}" srcOrd="4" destOrd="0" presId="urn:microsoft.com/office/officeart/2005/8/layout/vProcess5"/>
    <dgm:cxn modelId="{D5CC3ED9-A094-49E1-8AA8-B2719B8CC59B}" type="presParOf" srcId="{A13197AD-7291-4294-BC5F-0B4D39764E4A}" destId="{9371F098-C1A2-4136-846E-E1FE538B3B68}" srcOrd="5" destOrd="0" presId="urn:microsoft.com/office/officeart/2005/8/layout/vProcess5"/>
    <dgm:cxn modelId="{AB243B42-5C7F-4BCF-A61A-C2A3795704B8}" type="presParOf" srcId="{A13197AD-7291-4294-BC5F-0B4D39764E4A}" destId="{7E30A670-4E64-459C-B446-91826A037E35}" srcOrd="6" destOrd="0" presId="urn:microsoft.com/office/officeart/2005/8/layout/vProcess5"/>
    <dgm:cxn modelId="{5B22F896-FD10-40FF-BC12-B27C58519F7A}" type="presParOf" srcId="{A13197AD-7291-4294-BC5F-0B4D39764E4A}" destId="{DA0FE6BA-74E6-408F-8A53-39E11B965FDD}" srcOrd="7" destOrd="0" presId="urn:microsoft.com/office/officeart/2005/8/layout/vProcess5"/>
    <dgm:cxn modelId="{F14039F3-9D82-481D-ADC8-3695A7A3B4F3}" type="presParOf" srcId="{A13197AD-7291-4294-BC5F-0B4D39764E4A}" destId="{94CA5649-AA55-4A21-B8F0-DE59552C4842}" srcOrd="8" destOrd="0" presId="urn:microsoft.com/office/officeart/2005/8/layout/vProcess5"/>
    <dgm:cxn modelId="{737EC01D-9546-49AF-BA33-DCCAC40DF09F}" type="presParOf" srcId="{A13197AD-7291-4294-BC5F-0B4D39764E4A}" destId="{483646E2-7D29-4360-8A52-3F4120EB6958}" srcOrd="9" destOrd="0" presId="urn:microsoft.com/office/officeart/2005/8/layout/vProcess5"/>
    <dgm:cxn modelId="{117424AB-F3A2-4AA4-B364-F8036710ADFE}" type="presParOf" srcId="{A13197AD-7291-4294-BC5F-0B4D39764E4A}" destId="{A49AD167-D567-475F-9872-C6110885003C}" srcOrd="10" destOrd="0" presId="urn:microsoft.com/office/officeart/2005/8/layout/vProcess5"/>
    <dgm:cxn modelId="{BF227A88-C95C-4A9A-B9DC-DE3A98F66325}" type="presParOf" srcId="{A13197AD-7291-4294-BC5F-0B4D39764E4A}" destId="{50E2A5A8-7FDA-4808-9E5A-E388B2FF090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78FB6D-3682-4834-9E2C-2AE9286CA266}"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S"/>
        </a:p>
      </dgm:t>
    </dgm:pt>
    <dgm:pt modelId="{60C2ED0C-3931-430A-ABB5-6D29AAC9C31B}">
      <dgm:prSet phldrT="[Texto]"/>
      <dgm:spPr/>
      <dgm:t>
        <a:bodyPr/>
        <a:lstStyle/>
        <a:p>
          <a:pPr>
            <a:buNone/>
          </a:pPr>
          <a:r>
            <a:rPr lang="es-ES">
              <a:solidFill>
                <a:srgbClr val="222222"/>
              </a:solidFill>
            </a:rPr>
            <a:t>D</a:t>
          </a:r>
          <a:r>
            <a:rPr lang="es-ES" b="0" i="0">
              <a:solidFill>
                <a:srgbClr val="222222"/>
              </a:solidFill>
              <a:effectLst/>
            </a:rPr>
            <a:t>estinada a </a:t>
          </a:r>
          <a:r>
            <a:rPr lang="es-ES" b="1" i="0">
              <a:solidFill>
                <a:srgbClr val="222222"/>
              </a:solidFill>
              <a:effectLst/>
            </a:rPr>
            <a:t>los alumnos y alumnas que están cursando 5º y 6º de Educación Primaria</a:t>
          </a:r>
          <a:r>
            <a:rPr lang="es-ES" b="0" i="0">
              <a:solidFill>
                <a:srgbClr val="222222"/>
              </a:solidFill>
              <a:effectLst/>
            </a:rPr>
            <a:t>.</a:t>
          </a:r>
          <a:r>
            <a:rPr lang="es-ES" b="1" i="0">
              <a:solidFill>
                <a:srgbClr val="222222"/>
              </a:solidFill>
              <a:effectLst/>
            </a:rPr>
            <a:t> </a:t>
          </a:r>
          <a:endParaRPr lang="es-ES" b="1"/>
        </a:p>
      </dgm:t>
    </dgm:pt>
    <dgm:pt modelId="{59580095-E8A1-49BB-A781-496FB341D3B0}" type="parTrans" cxnId="{E6B03498-16EC-4DB8-A5A7-3E100673436E}">
      <dgm:prSet/>
      <dgm:spPr/>
      <dgm:t>
        <a:bodyPr/>
        <a:lstStyle/>
        <a:p>
          <a:endParaRPr lang="es-ES"/>
        </a:p>
      </dgm:t>
    </dgm:pt>
    <dgm:pt modelId="{4D6B076B-DF9F-483F-B7E4-A07DFEBD3747}" type="sibTrans" cxnId="{E6B03498-16EC-4DB8-A5A7-3E100673436E}">
      <dgm:prSet/>
      <dgm:spPr/>
      <dgm:t>
        <a:bodyPr/>
        <a:lstStyle/>
        <a:p>
          <a:endParaRPr lang="es-ES"/>
        </a:p>
      </dgm:t>
    </dgm:pt>
    <dgm:pt modelId="{3668413F-679E-4BB8-91BA-FC25F9BE9AA4}">
      <dgm:prSet/>
      <dgm:spPr/>
      <dgm:t>
        <a:bodyPr/>
        <a:lstStyle/>
        <a:p>
          <a:pPr>
            <a:buNone/>
          </a:pPr>
          <a:r>
            <a:rPr lang="es-ES" b="0" i="0" dirty="0">
              <a:solidFill>
                <a:srgbClr val="222222"/>
              </a:solidFill>
              <a:effectLst/>
            </a:rPr>
            <a:t>El alumnado conocerá los valores, habilidades y recursos claves del agente de sensibilización para que puedan ser ellos y ellas mismas quienes realicen esta labor de sensibilización con los más pequeños.</a:t>
          </a:r>
          <a:endParaRPr lang="es-ES" dirty="0"/>
        </a:p>
      </dgm:t>
    </dgm:pt>
    <dgm:pt modelId="{CDA403CD-0BB6-4E57-8427-1A29F94A5572}" type="parTrans" cxnId="{26CDBE2E-4987-4180-B61A-708656336EF1}">
      <dgm:prSet/>
      <dgm:spPr/>
      <dgm:t>
        <a:bodyPr/>
        <a:lstStyle/>
        <a:p>
          <a:endParaRPr lang="es-ES"/>
        </a:p>
      </dgm:t>
    </dgm:pt>
    <dgm:pt modelId="{D8B849F7-6E86-496A-8F05-82FBFE0762E9}" type="sibTrans" cxnId="{26CDBE2E-4987-4180-B61A-708656336EF1}">
      <dgm:prSet/>
      <dgm:spPr/>
      <dgm:t>
        <a:bodyPr/>
        <a:lstStyle/>
        <a:p>
          <a:endParaRPr lang="es-ES"/>
        </a:p>
      </dgm:t>
    </dgm:pt>
    <dgm:pt modelId="{978D16F0-4F55-47C1-B12F-765BC8455508}" type="pres">
      <dgm:prSet presAssocID="{2178FB6D-3682-4834-9E2C-2AE9286CA266}" presName="outerComposite" presStyleCnt="0">
        <dgm:presLayoutVars>
          <dgm:chMax val="5"/>
          <dgm:dir/>
          <dgm:resizeHandles val="exact"/>
        </dgm:presLayoutVars>
      </dgm:prSet>
      <dgm:spPr/>
    </dgm:pt>
    <dgm:pt modelId="{A6DC2CB3-F3D6-4936-8E27-A9954D0BCA53}" type="pres">
      <dgm:prSet presAssocID="{2178FB6D-3682-4834-9E2C-2AE9286CA266}" presName="dummyMaxCanvas" presStyleCnt="0">
        <dgm:presLayoutVars/>
      </dgm:prSet>
      <dgm:spPr/>
    </dgm:pt>
    <dgm:pt modelId="{E6C5EEE7-81D4-495A-A246-68F37EA88F0C}" type="pres">
      <dgm:prSet presAssocID="{2178FB6D-3682-4834-9E2C-2AE9286CA266}" presName="TwoNodes_1" presStyleLbl="node1" presStyleIdx="0" presStyleCnt="2">
        <dgm:presLayoutVars>
          <dgm:bulletEnabled val="1"/>
        </dgm:presLayoutVars>
      </dgm:prSet>
      <dgm:spPr/>
    </dgm:pt>
    <dgm:pt modelId="{B39B6C4C-2DA5-47FA-A7DD-4242F1C8CB7A}" type="pres">
      <dgm:prSet presAssocID="{2178FB6D-3682-4834-9E2C-2AE9286CA266}" presName="TwoNodes_2" presStyleLbl="node1" presStyleIdx="1" presStyleCnt="2">
        <dgm:presLayoutVars>
          <dgm:bulletEnabled val="1"/>
        </dgm:presLayoutVars>
      </dgm:prSet>
      <dgm:spPr/>
    </dgm:pt>
    <dgm:pt modelId="{956CFB11-DC54-409A-8D55-A67F798054E3}" type="pres">
      <dgm:prSet presAssocID="{2178FB6D-3682-4834-9E2C-2AE9286CA266}" presName="TwoConn_1-2" presStyleLbl="fgAccFollowNode1" presStyleIdx="0" presStyleCnt="1">
        <dgm:presLayoutVars>
          <dgm:bulletEnabled val="1"/>
        </dgm:presLayoutVars>
      </dgm:prSet>
      <dgm:spPr/>
    </dgm:pt>
    <dgm:pt modelId="{3F4CEBA3-64D4-463C-BFF1-37311D08B2B8}" type="pres">
      <dgm:prSet presAssocID="{2178FB6D-3682-4834-9E2C-2AE9286CA266}" presName="TwoNodes_1_text" presStyleLbl="node1" presStyleIdx="1" presStyleCnt="2">
        <dgm:presLayoutVars>
          <dgm:bulletEnabled val="1"/>
        </dgm:presLayoutVars>
      </dgm:prSet>
      <dgm:spPr/>
    </dgm:pt>
    <dgm:pt modelId="{2BF31C21-5C57-48E6-885C-DB161A412797}" type="pres">
      <dgm:prSet presAssocID="{2178FB6D-3682-4834-9E2C-2AE9286CA266}" presName="TwoNodes_2_text" presStyleLbl="node1" presStyleIdx="1" presStyleCnt="2">
        <dgm:presLayoutVars>
          <dgm:bulletEnabled val="1"/>
        </dgm:presLayoutVars>
      </dgm:prSet>
      <dgm:spPr/>
    </dgm:pt>
  </dgm:ptLst>
  <dgm:cxnLst>
    <dgm:cxn modelId="{4EEB6521-4BD1-4472-97B4-EA9CB62ED6E3}" type="presOf" srcId="{60C2ED0C-3931-430A-ABB5-6D29AAC9C31B}" destId="{3F4CEBA3-64D4-463C-BFF1-37311D08B2B8}" srcOrd="1" destOrd="0" presId="urn:microsoft.com/office/officeart/2005/8/layout/vProcess5"/>
    <dgm:cxn modelId="{26CDBE2E-4987-4180-B61A-708656336EF1}" srcId="{2178FB6D-3682-4834-9E2C-2AE9286CA266}" destId="{3668413F-679E-4BB8-91BA-FC25F9BE9AA4}" srcOrd="1" destOrd="0" parTransId="{CDA403CD-0BB6-4E57-8427-1A29F94A5572}" sibTransId="{D8B849F7-6E86-496A-8F05-82FBFE0762E9}"/>
    <dgm:cxn modelId="{D0374672-9359-4A91-B411-3D0085E4DFA4}" type="presOf" srcId="{4D6B076B-DF9F-483F-B7E4-A07DFEBD3747}" destId="{956CFB11-DC54-409A-8D55-A67F798054E3}" srcOrd="0" destOrd="0" presId="urn:microsoft.com/office/officeart/2005/8/layout/vProcess5"/>
    <dgm:cxn modelId="{E6B03498-16EC-4DB8-A5A7-3E100673436E}" srcId="{2178FB6D-3682-4834-9E2C-2AE9286CA266}" destId="{60C2ED0C-3931-430A-ABB5-6D29AAC9C31B}" srcOrd="0" destOrd="0" parTransId="{59580095-E8A1-49BB-A781-496FB341D3B0}" sibTransId="{4D6B076B-DF9F-483F-B7E4-A07DFEBD3747}"/>
    <dgm:cxn modelId="{940890B5-ECC2-475C-B0F9-7EFF61136224}" type="presOf" srcId="{60C2ED0C-3931-430A-ABB5-6D29AAC9C31B}" destId="{E6C5EEE7-81D4-495A-A246-68F37EA88F0C}" srcOrd="0" destOrd="0" presId="urn:microsoft.com/office/officeart/2005/8/layout/vProcess5"/>
    <dgm:cxn modelId="{4A9716BD-B448-4F89-B370-57C116306610}" type="presOf" srcId="{3668413F-679E-4BB8-91BA-FC25F9BE9AA4}" destId="{2BF31C21-5C57-48E6-885C-DB161A412797}" srcOrd="1" destOrd="0" presId="urn:microsoft.com/office/officeart/2005/8/layout/vProcess5"/>
    <dgm:cxn modelId="{E4FFE5CF-E64C-4910-94EE-92A82071AA21}" type="presOf" srcId="{3668413F-679E-4BB8-91BA-FC25F9BE9AA4}" destId="{B39B6C4C-2DA5-47FA-A7DD-4242F1C8CB7A}" srcOrd="0" destOrd="0" presId="urn:microsoft.com/office/officeart/2005/8/layout/vProcess5"/>
    <dgm:cxn modelId="{C1D27AED-1FEA-4CA7-8B94-E3C79A6C6656}" type="presOf" srcId="{2178FB6D-3682-4834-9E2C-2AE9286CA266}" destId="{978D16F0-4F55-47C1-B12F-765BC8455508}" srcOrd="0" destOrd="0" presId="urn:microsoft.com/office/officeart/2005/8/layout/vProcess5"/>
    <dgm:cxn modelId="{B99505B1-5E4E-48BA-AF3A-04DA8D950E9C}" type="presParOf" srcId="{978D16F0-4F55-47C1-B12F-765BC8455508}" destId="{A6DC2CB3-F3D6-4936-8E27-A9954D0BCA53}" srcOrd="0" destOrd="0" presId="urn:microsoft.com/office/officeart/2005/8/layout/vProcess5"/>
    <dgm:cxn modelId="{BBB0419B-9814-46E7-8EC6-DF66E5B37C37}" type="presParOf" srcId="{978D16F0-4F55-47C1-B12F-765BC8455508}" destId="{E6C5EEE7-81D4-495A-A246-68F37EA88F0C}" srcOrd="1" destOrd="0" presId="urn:microsoft.com/office/officeart/2005/8/layout/vProcess5"/>
    <dgm:cxn modelId="{1FD908CA-1BAC-4782-BCC6-C4574D31789E}" type="presParOf" srcId="{978D16F0-4F55-47C1-B12F-765BC8455508}" destId="{B39B6C4C-2DA5-47FA-A7DD-4242F1C8CB7A}" srcOrd="2" destOrd="0" presId="urn:microsoft.com/office/officeart/2005/8/layout/vProcess5"/>
    <dgm:cxn modelId="{5274AC12-BB9E-438D-8B80-B2798265608D}" type="presParOf" srcId="{978D16F0-4F55-47C1-B12F-765BC8455508}" destId="{956CFB11-DC54-409A-8D55-A67F798054E3}" srcOrd="3" destOrd="0" presId="urn:microsoft.com/office/officeart/2005/8/layout/vProcess5"/>
    <dgm:cxn modelId="{F31062E7-7F8D-4B21-AF8B-A90A4B92DCEE}" type="presParOf" srcId="{978D16F0-4F55-47C1-B12F-765BC8455508}" destId="{3F4CEBA3-64D4-463C-BFF1-37311D08B2B8}" srcOrd="4" destOrd="0" presId="urn:microsoft.com/office/officeart/2005/8/layout/vProcess5"/>
    <dgm:cxn modelId="{E775DF9A-A08F-4D4B-B92C-AC44B31D0679}" type="presParOf" srcId="{978D16F0-4F55-47C1-B12F-765BC8455508}" destId="{2BF31C21-5C57-48E6-885C-DB161A41279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22DF15-C8F9-47F3-9452-0C17B2EA8DDE}"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s-ES"/>
        </a:p>
      </dgm:t>
    </dgm:pt>
    <dgm:pt modelId="{2371AEC2-BCB1-4DD8-AFD2-FD69C76A3894}">
      <dgm:prSet phldrT="[Texto]"/>
      <dgm:spPr/>
      <dgm:t>
        <a:bodyPr/>
        <a:lstStyle/>
        <a:p>
          <a:pPr>
            <a:buClr>
              <a:srgbClr val="87189D"/>
            </a:buClr>
            <a:buFont typeface="Arial" panose="020B0604020202020204" pitchFamily="34" charset="0"/>
            <a:buChar char="•"/>
          </a:pPr>
          <a:r>
            <a:rPr lang="es-ES" b="1" dirty="0">
              <a:cs typeface="+mn-cs"/>
            </a:rPr>
            <a:t>Actividad “Confeccionando mi mascarilla”</a:t>
          </a:r>
          <a:endParaRPr lang="es-ES" dirty="0"/>
        </a:p>
      </dgm:t>
    </dgm:pt>
    <dgm:pt modelId="{504CBB41-A631-4724-B2B1-7E8DB332B6ED}" type="parTrans" cxnId="{0EAEC2B8-24F5-4A56-837C-40A1C646D56B}">
      <dgm:prSet/>
      <dgm:spPr/>
      <dgm:t>
        <a:bodyPr/>
        <a:lstStyle/>
        <a:p>
          <a:endParaRPr lang="es-ES"/>
        </a:p>
      </dgm:t>
    </dgm:pt>
    <dgm:pt modelId="{1754D3D6-B7E9-4463-83F0-237193DB6594}" type="sibTrans" cxnId="{0EAEC2B8-24F5-4A56-837C-40A1C646D56B}">
      <dgm:prSet/>
      <dgm:spPr/>
      <dgm:t>
        <a:bodyPr/>
        <a:lstStyle/>
        <a:p>
          <a:endParaRPr lang="es-ES"/>
        </a:p>
      </dgm:t>
    </dgm:pt>
    <dgm:pt modelId="{A765C61A-817F-4502-A8B8-353F8DD8A8DF}">
      <dgm:prSet/>
      <dgm:spPr/>
      <dgm:t>
        <a:bodyPr/>
        <a:lstStyle/>
        <a:p>
          <a:r>
            <a:rPr lang="es-ES" b="1"/>
            <a:t>Actividad “Me lavo las manos”</a:t>
          </a:r>
        </a:p>
      </dgm:t>
    </dgm:pt>
    <dgm:pt modelId="{EE77A544-C34B-4B62-8DE6-7E7B61B08928}" type="parTrans" cxnId="{8D817BED-97C9-491E-9F62-884552FEB37B}">
      <dgm:prSet/>
      <dgm:spPr/>
      <dgm:t>
        <a:bodyPr/>
        <a:lstStyle/>
        <a:p>
          <a:endParaRPr lang="es-ES"/>
        </a:p>
      </dgm:t>
    </dgm:pt>
    <dgm:pt modelId="{2AF6F9D7-5ACE-4C77-B2CB-38B800F5C9F4}" type="sibTrans" cxnId="{8D817BED-97C9-491E-9F62-884552FEB37B}">
      <dgm:prSet/>
      <dgm:spPr/>
      <dgm:t>
        <a:bodyPr/>
        <a:lstStyle/>
        <a:p>
          <a:endParaRPr lang="es-ES"/>
        </a:p>
      </dgm:t>
    </dgm:pt>
    <dgm:pt modelId="{B90282D8-10BA-4A4A-BB50-C5D733253AEF}">
      <dgm:prSet/>
      <dgm:spPr/>
      <dgm:t>
        <a:bodyPr/>
        <a:lstStyle/>
        <a:p>
          <a:r>
            <a:rPr lang="es-ES" b="1">
              <a:cs typeface="+mn-cs"/>
            </a:rPr>
            <a:t>Actividad </a:t>
          </a:r>
          <a:r>
            <a:rPr lang="es-ES" b="1"/>
            <a:t> “Distancia social”</a:t>
          </a:r>
          <a:endParaRPr lang="es-ES">
            <a:cs typeface="+mn-cs"/>
          </a:endParaRPr>
        </a:p>
      </dgm:t>
    </dgm:pt>
    <dgm:pt modelId="{BD064E9E-8B77-4483-906E-9D561D4AFE88}" type="parTrans" cxnId="{81DE56F5-EDA0-41CA-9649-6F96E62FA6AE}">
      <dgm:prSet/>
      <dgm:spPr/>
      <dgm:t>
        <a:bodyPr/>
        <a:lstStyle/>
        <a:p>
          <a:endParaRPr lang="es-ES"/>
        </a:p>
      </dgm:t>
    </dgm:pt>
    <dgm:pt modelId="{31B8C28D-F559-47A8-A4F7-F50BE5DEB02D}" type="sibTrans" cxnId="{81DE56F5-EDA0-41CA-9649-6F96E62FA6AE}">
      <dgm:prSet/>
      <dgm:spPr/>
      <dgm:t>
        <a:bodyPr/>
        <a:lstStyle/>
        <a:p>
          <a:endParaRPr lang="es-ES"/>
        </a:p>
      </dgm:t>
    </dgm:pt>
    <dgm:pt modelId="{01AC45D5-5154-4432-801F-9DBE50DEBDAE}">
      <dgm:prSet phldrT="[Texto]"/>
      <dgm:spPr/>
      <dgm:t>
        <a:bodyPr/>
        <a:lstStyle/>
        <a:p>
          <a:pPr>
            <a:buClr>
              <a:srgbClr val="87189D"/>
            </a:buClr>
            <a:buFont typeface="Arial" panose="020B0604020202020204" pitchFamily="34" charset="0"/>
            <a:buChar char="•"/>
          </a:pPr>
          <a:r>
            <a:rPr lang="es-ES">
              <a:cs typeface="+mn-cs"/>
            </a:rPr>
            <a:t>Dirigida al alumnado del último nivel de Educación Infantil (5 años) y 1º y 2º de Educación Primaria (6-8 años)</a:t>
          </a:r>
          <a:endParaRPr lang="es-ES"/>
        </a:p>
      </dgm:t>
    </dgm:pt>
    <dgm:pt modelId="{CD83C02E-759B-4DC5-AB5C-A152770168B5}" type="parTrans" cxnId="{5115EEF0-2873-46E4-A6A1-52D9E4770595}">
      <dgm:prSet/>
      <dgm:spPr/>
      <dgm:t>
        <a:bodyPr/>
        <a:lstStyle/>
        <a:p>
          <a:endParaRPr lang="es-ES"/>
        </a:p>
      </dgm:t>
    </dgm:pt>
    <dgm:pt modelId="{8EE55229-BEBD-4A26-99D6-6A03D637D0E2}" type="sibTrans" cxnId="{5115EEF0-2873-46E4-A6A1-52D9E4770595}">
      <dgm:prSet/>
      <dgm:spPr/>
      <dgm:t>
        <a:bodyPr/>
        <a:lstStyle/>
        <a:p>
          <a:endParaRPr lang="es-ES"/>
        </a:p>
      </dgm:t>
    </dgm:pt>
    <dgm:pt modelId="{29CF26D5-4858-4266-9408-9C07E7151845}">
      <dgm:prSet/>
      <dgm:spPr/>
      <dgm:t>
        <a:bodyPr/>
        <a:lstStyle/>
        <a:p>
          <a:r>
            <a:rPr lang="es-ES" dirty="0">
              <a:cs typeface="+mn-cs"/>
            </a:rPr>
            <a:t>Dirigida al alumnado  de 3º y 4º de Educación Primaria (8-10 años)</a:t>
          </a:r>
          <a:endParaRPr lang="es-ES" b="1" dirty="0"/>
        </a:p>
      </dgm:t>
    </dgm:pt>
    <dgm:pt modelId="{F9E41DCA-6438-4644-A81C-0562FAA243ED}" type="parTrans" cxnId="{9FC8B0F9-1425-4A74-989B-B9DA19811114}">
      <dgm:prSet/>
      <dgm:spPr/>
      <dgm:t>
        <a:bodyPr/>
        <a:lstStyle/>
        <a:p>
          <a:endParaRPr lang="es-ES"/>
        </a:p>
      </dgm:t>
    </dgm:pt>
    <dgm:pt modelId="{6C2DCE78-9524-4278-BCBD-152DD6A357DF}" type="sibTrans" cxnId="{9FC8B0F9-1425-4A74-989B-B9DA19811114}">
      <dgm:prSet/>
      <dgm:spPr/>
      <dgm:t>
        <a:bodyPr/>
        <a:lstStyle/>
        <a:p>
          <a:endParaRPr lang="es-ES"/>
        </a:p>
      </dgm:t>
    </dgm:pt>
    <dgm:pt modelId="{F8FC68B2-AEE8-4868-8738-46C35615E459}">
      <dgm:prSet/>
      <dgm:spPr/>
      <dgm:t>
        <a:bodyPr/>
        <a:lstStyle/>
        <a:p>
          <a:r>
            <a:rPr lang="es-ES">
              <a:cs typeface="+mn-cs"/>
            </a:rPr>
            <a:t>Destinada al alumnado de 5º y 6º de Educación Primaria (10-12 años).</a:t>
          </a:r>
        </a:p>
      </dgm:t>
    </dgm:pt>
    <dgm:pt modelId="{3335DD33-1312-40B9-9A7F-8E19C63AE153}" type="parTrans" cxnId="{68309B89-6A60-45E9-8BCF-974C6C8BF255}">
      <dgm:prSet/>
      <dgm:spPr/>
      <dgm:t>
        <a:bodyPr/>
        <a:lstStyle/>
        <a:p>
          <a:endParaRPr lang="es-ES"/>
        </a:p>
      </dgm:t>
    </dgm:pt>
    <dgm:pt modelId="{6B8ABBAC-B7F9-4704-B5D2-7FF5DC7EA4A5}" type="sibTrans" cxnId="{68309B89-6A60-45E9-8BCF-974C6C8BF255}">
      <dgm:prSet/>
      <dgm:spPr/>
      <dgm:t>
        <a:bodyPr/>
        <a:lstStyle/>
        <a:p>
          <a:endParaRPr lang="es-ES"/>
        </a:p>
      </dgm:t>
    </dgm:pt>
    <dgm:pt modelId="{33AF99C9-999F-4167-8934-2C2D70CED3E3}" type="pres">
      <dgm:prSet presAssocID="{AB22DF15-C8F9-47F3-9452-0C17B2EA8DDE}" presName="theList" presStyleCnt="0">
        <dgm:presLayoutVars>
          <dgm:dir/>
          <dgm:animLvl val="lvl"/>
          <dgm:resizeHandles val="exact"/>
        </dgm:presLayoutVars>
      </dgm:prSet>
      <dgm:spPr/>
    </dgm:pt>
    <dgm:pt modelId="{415371DF-7CB8-48A7-8455-B6DC931BC1E3}" type="pres">
      <dgm:prSet presAssocID="{2371AEC2-BCB1-4DD8-AFD2-FD69C76A3894}" presName="compNode" presStyleCnt="0"/>
      <dgm:spPr/>
    </dgm:pt>
    <dgm:pt modelId="{099D1B8D-141C-43A9-A00B-AE415BF734C3}" type="pres">
      <dgm:prSet presAssocID="{2371AEC2-BCB1-4DD8-AFD2-FD69C76A3894}" presName="aNode" presStyleLbl="bgShp" presStyleIdx="0" presStyleCnt="3"/>
      <dgm:spPr/>
    </dgm:pt>
    <dgm:pt modelId="{B1A3DA75-6896-4FBD-BD1F-7A219B05B308}" type="pres">
      <dgm:prSet presAssocID="{2371AEC2-BCB1-4DD8-AFD2-FD69C76A3894}" presName="textNode" presStyleLbl="bgShp" presStyleIdx="0" presStyleCnt="3"/>
      <dgm:spPr/>
    </dgm:pt>
    <dgm:pt modelId="{57803DBC-AA85-40A7-95A1-3301044B24AE}" type="pres">
      <dgm:prSet presAssocID="{2371AEC2-BCB1-4DD8-AFD2-FD69C76A3894}" presName="compChildNode" presStyleCnt="0"/>
      <dgm:spPr/>
    </dgm:pt>
    <dgm:pt modelId="{0D331D6A-3352-4F83-B6E7-EC8F824EABAE}" type="pres">
      <dgm:prSet presAssocID="{2371AEC2-BCB1-4DD8-AFD2-FD69C76A3894}" presName="theInnerList" presStyleCnt="0"/>
      <dgm:spPr/>
    </dgm:pt>
    <dgm:pt modelId="{754CE285-FBCA-4C2A-86ED-57F25DF1CC08}" type="pres">
      <dgm:prSet presAssocID="{01AC45D5-5154-4432-801F-9DBE50DEBDAE}" presName="childNode" presStyleLbl="node1" presStyleIdx="0" presStyleCnt="3">
        <dgm:presLayoutVars>
          <dgm:bulletEnabled val="1"/>
        </dgm:presLayoutVars>
      </dgm:prSet>
      <dgm:spPr/>
    </dgm:pt>
    <dgm:pt modelId="{135B7E6D-77D1-4C60-9837-FE0D759FC0AE}" type="pres">
      <dgm:prSet presAssocID="{2371AEC2-BCB1-4DD8-AFD2-FD69C76A3894}" presName="aSpace" presStyleCnt="0"/>
      <dgm:spPr/>
    </dgm:pt>
    <dgm:pt modelId="{A5F495CF-C1ED-4A60-828F-DC1FB6963670}" type="pres">
      <dgm:prSet presAssocID="{A765C61A-817F-4502-A8B8-353F8DD8A8DF}" presName="compNode" presStyleCnt="0"/>
      <dgm:spPr/>
    </dgm:pt>
    <dgm:pt modelId="{35748FCA-BDEA-44AA-9763-E846553F4182}" type="pres">
      <dgm:prSet presAssocID="{A765C61A-817F-4502-A8B8-353F8DD8A8DF}" presName="aNode" presStyleLbl="bgShp" presStyleIdx="1" presStyleCnt="3"/>
      <dgm:spPr/>
    </dgm:pt>
    <dgm:pt modelId="{64929B75-5BEF-4AFF-921C-EC17B15CBDBF}" type="pres">
      <dgm:prSet presAssocID="{A765C61A-817F-4502-A8B8-353F8DD8A8DF}" presName="textNode" presStyleLbl="bgShp" presStyleIdx="1" presStyleCnt="3"/>
      <dgm:spPr/>
    </dgm:pt>
    <dgm:pt modelId="{8A3A0C34-4225-443D-849E-B27F9E032347}" type="pres">
      <dgm:prSet presAssocID="{A765C61A-817F-4502-A8B8-353F8DD8A8DF}" presName="compChildNode" presStyleCnt="0"/>
      <dgm:spPr/>
    </dgm:pt>
    <dgm:pt modelId="{AEB5211B-87B1-4735-BC39-8D991A8A283D}" type="pres">
      <dgm:prSet presAssocID="{A765C61A-817F-4502-A8B8-353F8DD8A8DF}" presName="theInnerList" presStyleCnt="0"/>
      <dgm:spPr/>
    </dgm:pt>
    <dgm:pt modelId="{E1BA3813-E562-4012-AA98-D105C424E9B6}" type="pres">
      <dgm:prSet presAssocID="{29CF26D5-4858-4266-9408-9C07E7151845}" presName="childNode" presStyleLbl="node1" presStyleIdx="1" presStyleCnt="3">
        <dgm:presLayoutVars>
          <dgm:bulletEnabled val="1"/>
        </dgm:presLayoutVars>
      </dgm:prSet>
      <dgm:spPr/>
    </dgm:pt>
    <dgm:pt modelId="{23FD7A22-3070-4E27-AD59-3DEE02E5D25A}" type="pres">
      <dgm:prSet presAssocID="{A765C61A-817F-4502-A8B8-353F8DD8A8DF}" presName="aSpace" presStyleCnt="0"/>
      <dgm:spPr/>
    </dgm:pt>
    <dgm:pt modelId="{91C2DD72-9E98-457A-9D49-2B2C5061A218}" type="pres">
      <dgm:prSet presAssocID="{B90282D8-10BA-4A4A-BB50-C5D733253AEF}" presName="compNode" presStyleCnt="0"/>
      <dgm:spPr/>
    </dgm:pt>
    <dgm:pt modelId="{AA638556-A457-4EE1-89B4-08F568BAB457}" type="pres">
      <dgm:prSet presAssocID="{B90282D8-10BA-4A4A-BB50-C5D733253AEF}" presName="aNode" presStyleLbl="bgShp" presStyleIdx="2" presStyleCnt="3"/>
      <dgm:spPr/>
    </dgm:pt>
    <dgm:pt modelId="{4B0435E5-F6C6-4912-8F4C-67056B2D1497}" type="pres">
      <dgm:prSet presAssocID="{B90282D8-10BA-4A4A-BB50-C5D733253AEF}" presName="textNode" presStyleLbl="bgShp" presStyleIdx="2" presStyleCnt="3"/>
      <dgm:spPr/>
    </dgm:pt>
    <dgm:pt modelId="{BD83413E-A1A4-46C7-9A53-1889BDB8FA54}" type="pres">
      <dgm:prSet presAssocID="{B90282D8-10BA-4A4A-BB50-C5D733253AEF}" presName="compChildNode" presStyleCnt="0"/>
      <dgm:spPr/>
    </dgm:pt>
    <dgm:pt modelId="{CA8AEB59-4509-49B0-8124-66307AC7F8BC}" type="pres">
      <dgm:prSet presAssocID="{B90282D8-10BA-4A4A-BB50-C5D733253AEF}" presName="theInnerList" presStyleCnt="0"/>
      <dgm:spPr/>
    </dgm:pt>
    <dgm:pt modelId="{7CCDC574-F47F-4491-95FD-CFB77BA72F01}" type="pres">
      <dgm:prSet presAssocID="{F8FC68B2-AEE8-4868-8738-46C35615E459}" presName="childNode" presStyleLbl="node1" presStyleIdx="2" presStyleCnt="3">
        <dgm:presLayoutVars>
          <dgm:bulletEnabled val="1"/>
        </dgm:presLayoutVars>
      </dgm:prSet>
      <dgm:spPr/>
    </dgm:pt>
  </dgm:ptLst>
  <dgm:cxnLst>
    <dgm:cxn modelId="{C8739319-253A-49DE-AB81-CBE0836DA4CF}" type="presOf" srcId="{29CF26D5-4858-4266-9408-9C07E7151845}" destId="{E1BA3813-E562-4012-AA98-D105C424E9B6}" srcOrd="0" destOrd="0" presId="urn:microsoft.com/office/officeart/2005/8/layout/lProcess2"/>
    <dgm:cxn modelId="{7B762062-87B5-4696-9FF1-09A7A7236920}" type="presOf" srcId="{01AC45D5-5154-4432-801F-9DBE50DEBDAE}" destId="{754CE285-FBCA-4C2A-86ED-57F25DF1CC08}" srcOrd="0" destOrd="0" presId="urn:microsoft.com/office/officeart/2005/8/layout/lProcess2"/>
    <dgm:cxn modelId="{7DA6E664-3345-420A-9D1F-955FD7486B3F}" type="presOf" srcId="{B90282D8-10BA-4A4A-BB50-C5D733253AEF}" destId="{AA638556-A457-4EE1-89B4-08F568BAB457}" srcOrd="0" destOrd="0" presId="urn:microsoft.com/office/officeart/2005/8/layout/lProcess2"/>
    <dgm:cxn modelId="{0B91A280-14BF-46C9-99FF-08C7A8AA7C7D}" type="presOf" srcId="{AB22DF15-C8F9-47F3-9452-0C17B2EA8DDE}" destId="{33AF99C9-999F-4167-8934-2C2D70CED3E3}" srcOrd="0" destOrd="0" presId="urn:microsoft.com/office/officeart/2005/8/layout/lProcess2"/>
    <dgm:cxn modelId="{3D512F87-0DD2-4FC8-AFD5-8B5A73AA0EEA}" type="presOf" srcId="{A765C61A-817F-4502-A8B8-353F8DD8A8DF}" destId="{35748FCA-BDEA-44AA-9763-E846553F4182}" srcOrd="0" destOrd="0" presId="urn:microsoft.com/office/officeart/2005/8/layout/lProcess2"/>
    <dgm:cxn modelId="{68309B89-6A60-45E9-8BCF-974C6C8BF255}" srcId="{B90282D8-10BA-4A4A-BB50-C5D733253AEF}" destId="{F8FC68B2-AEE8-4868-8738-46C35615E459}" srcOrd="0" destOrd="0" parTransId="{3335DD33-1312-40B9-9A7F-8E19C63AE153}" sibTransId="{6B8ABBAC-B7F9-4704-B5D2-7FF5DC7EA4A5}"/>
    <dgm:cxn modelId="{FCB94096-8911-408A-B4BF-B53A6BFDD5C7}" type="presOf" srcId="{2371AEC2-BCB1-4DD8-AFD2-FD69C76A3894}" destId="{099D1B8D-141C-43A9-A00B-AE415BF734C3}" srcOrd="0" destOrd="0" presId="urn:microsoft.com/office/officeart/2005/8/layout/lProcess2"/>
    <dgm:cxn modelId="{0EAEC2B8-24F5-4A56-837C-40A1C646D56B}" srcId="{AB22DF15-C8F9-47F3-9452-0C17B2EA8DDE}" destId="{2371AEC2-BCB1-4DD8-AFD2-FD69C76A3894}" srcOrd="0" destOrd="0" parTransId="{504CBB41-A631-4724-B2B1-7E8DB332B6ED}" sibTransId="{1754D3D6-B7E9-4463-83F0-237193DB6594}"/>
    <dgm:cxn modelId="{1492B0BB-8173-4087-9B44-0943664508AF}" type="presOf" srcId="{2371AEC2-BCB1-4DD8-AFD2-FD69C76A3894}" destId="{B1A3DA75-6896-4FBD-BD1F-7A219B05B308}" srcOrd="1" destOrd="0" presId="urn:microsoft.com/office/officeart/2005/8/layout/lProcess2"/>
    <dgm:cxn modelId="{6C9129BD-C632-4186-AC7B-D4A65788BB8D}" type="presOf" srcId="{A765C61A-817F-4502-A8B8-353F8DD8A8DF}" destId="{64929B75-5BEF-4AFF-921C-EC17B15CBDBF}" srcOrd="1" destOrd="0" presId="urn:microsoft.com/office/officeart/2005/8/layout/lProcess2"/>
    <dgm:cxn modelId="{4C90E8C5-376F-462D-9905-559994B33ABA}" type="presOf" srcId="{B90282D8-10BA-4A4A-BB50-C5D733253AEF}" destId="{4B0435E5-F6C6-4912-8F4C-67056B2D1497}" srcOrd="1" destOrd="0" presId="urn:microsoft.com/office/officeart/2005/8/layout/lProcess2"/>
    <dgm:cxn modelId="{8D817BED-97C9-491E-9F62-884552FEB37B}" srcId="{AB22DF15-C8F9-47F3-9452-0C17B2EA8DDE}" destId="{A765C61A-817F-4502-A8B8-353F8DD8A8DF}" srcOrd="1" destOrd="0" parTransId="{EE77A544-C34B-4B62-8DE6-7E7B61B08928}" sibTransId="{2AF6F9D7-5ACE-4C77-B2CB-38B800F5C9F4}"/>
    <dgm:cxn modelId="{5115EEF0-2873-46E4-A6A1-52D9E4770595}" srcId="{2371AEC2-BCB1-4DD8-AFD2-FD69C76A3894}" destId="{01AC45D5-5154-4432-801F-9DBE50DEBDAE}" srcOrd="0" destOrd="0" parTransId="{CD83C02E-759B-4DC5-AB5C-A152770168B5}" sibTransId="{8EE55229-BEBD-4A26-99D6-6A03D637D0E2}"/>
    <dgm:cxn modelId="{73A6BCF3-01C7-4C95-A76F-9AD946A3817B}" type="presOf" srcId="{F8FC68B2-AEE8-4868-8738-46C35615E459}" destId="{7CCDC574-F47F-4491-95FD-CFB77BA72F01}" srcOrd="0" destOrd="0" presId="urn:microsoft.com/office/officeart/2005/8/layout/lProcess2"/>
    <dgm:cxn modelId="{81DE56F5-EDA0-41CA-9649-6F96E62FA6AE}" srcId="{AB22DF15-C8F9-47F3-9452-0C17B2EA8DDE}" destId="{B90282D8-10BA-4A4A-BB50-C5D733253AEF}" srcOrd="2" destOrd="0" parTransId="{BD064E9E-8B77-4483-906E-9D561D4AFE88}" sibTransId="{31B8C28D-F559-47A8-A4F7-F50BE5DEB02D}"/>
    <dgm:cxn modelId="{9FC8B0F9-1425-4A74-989B-B9DA19811114}" srcId="{A765C61A-817F-4502-A8B8-353F8DD8A8DF}" destId="{29CF26D5-4858-4266-9408-9C07E7151845}" srcOrd="0" destOrd="0" parTransId="{F9E41DCA-6438-4644-A81C-0562FAA243ED}" sibTransId="{6C2DCE78-9524-4278-BCBD-152DD6A357DF}"/>
    <dgm:cxn modelId="{B19E2FC5-497A-432A-8EB4-0519C2BF2831}" type="presParOf" srcId="{33AF99C9-999F-4167-8934-2C2D70CED3E3}" destId="{415371DF-7CB8-48A7-8455-B6DC931BC1E3}" srcOrd="0" destOrd="0" presId="urn:microsoft.com/office/officeart/2005/8/layout/lProcess2"/>
    <dgm:cxn modelId="{84D21571-DEAF-4C98-ACB9-0B09C2B8D319}" type="presParOf" srcId="{415371DF-7CB8-48A7-8455-B6DC931BC1E3}" destId="{099D1B8D-141C-43A9-A00B-AE415BF734C3}" srcOrd="0" destOrd="0" presId="urn:microsoft.com/office/officeart/2005/8/layout/lProcess2"/>
    <dgm:cxn modelId="{5EDF2F1A-6D7E-494D-BCCA-2BC0948E6C45}" type="presParOf" srcId="{415371DF-7CB8-48A7-8455-B6DC931BC1E3}" destId="{B1A3DA75-6896-4FBD-BD1F-7A219B05B308}" srcOrd="1" destOrd="0" presId="urn:microsoft.com/office/officeart/2005/8/layout/lProcess2"/>
    <dgm:cxn modelId="{28D13D2F-7A49-4E8C-8E1C-4CBF645A98E0}" type="presParOf" srcId="{415371DF-7CB8-48A7-8455-B6DC931BC1E3}" destId="{57803DBC-AA85-40A7-95A1-3301044B24AE}" srcOrd="2" destOrd="0" presId="urn:microsoft.com/office/officeart/2005/8/layout/lProcess2"/>
    <dgm:cxn modelId="{2655CA3F-FE07-442E-9188-D0F4FBE7576B}" type="presParOf" srcId="{57803DBC-AA85-40A7-95A1-3301044B24AE}" destId="{0D331D6A-3352-4F83-B6E7-EC8F824EABAE}" srcOrd="0" destOrd="0" presId="urn:microsoft.com/office/officeart/2005/8/layout/lProcess2"/>
    <dgm:cxn modelId="{0B1B6321-09E5-4197-BBA5-380264B7696B}" type="presParOf" srcId="{0D331D6A-3352-4F83-B6E7-EC8F824EABAE}" destId="{754CE285-FBCA-4C2A-86ED-57F25DF1CC08}" srcOrd="0" destOrd="0" presId="urn:microsoft.com/office/officeart/2005/8/layout/lProcess2"/>
    <dgm:cxn modelId="{A9015F48-D95C-47A5-BD4D-71B1E56FE529}" type="presParOf" srcId="{33AF99C9-999F-4167-8934-2C2D70CED3E3}" destId="{135B7E6D-77D1-4C60-9837-FE0D759FC0AE}" srcOrd="1" destOrd="0" presId="urn:microsoft.com/office/officeart/2005/8/layout/lProcess2"/>
    <dgm:cxn modelId="{8FD764A1-59D8-417C-B3EF-17271F0318AF}" type="presParOf" srcId="{33AF99C9-999F-4167-8934-2C2D70CED3E3}" destId="{A5F495CF-C1ED-4A60-828F-DC1FB6963670}" srcOrd="2" destOrd="0" presId="urn:microsoft.com/office/officeart/2005/8/layout/lProcess2"/>
    <dgm:cxn modelId="{6950C0BA-4DC6-4CD9-B8D3-2624F4012AD0}" type="presParOf" srcId="{A5F495CF-C1ED-4A60-828F-DC1FB6963670}" destId="{35748FCA-BDEA-44AA-9763-E846553F4182}" srcOrd="0" destOrd="0" presId="urn:microsoft.com/office/officeart/2005/8/layout/lProcess2"/>
    <dgm:cxn modelId="{AD4E4435-37F3-4EDC-A4CD-0DC9E27789CC}" type="presParOf" srcId="{A5F495CF-C1ED-4A60-828F-DC1FB6963670}" destId="{64929B75-5BEF-4AFF-921C-EC17B15CBDBF}" srcOrd="1" destOrd="0" presId="urn:microsoft.com/office/officeart/2005/8/layout/lProcess2"/>
    <dgm:cxn modelId="{100FC2CA-B888-4ECF-9F63-1D24E5574469}" type="presParOf" srcId="{A5F495CF-C1ED-4A60-828F-DC1FB6963670}" destId="{8A3A0C34-4225-443D-849E-B27F9E032347}" srcOrd="2" destOrd="0" presId="urn:microsoft.com/office/officeart/2005/8/layout/lProcess2"/>
    <dgm:cxn modelId="{98EBF1C2-C68D-4DBB-BD84-2559FB8E47CE}" type="presParOf" srcId="{8A3A0C34-4225-443D-849E-B27F9E032347}" destId="{AEB5211B-87B1-4735-BC39-8D991A8A283D}" srcOrd="0" destOrd="0" presId="urn:microsoft.com/office/officeart/2005/8/layout/lProcess2"/>
    <dgm:cxn modelId="{646FE2D3-6124-4D05-93F7-9EC69373E40B}" type="presParOf" srcId="{AEB5211B-87B1-4735-BC39-8D991A8A283D}" destId="{E1BA3813-E562-4012-AA98-D105C424E9B6}" srcOrd="0" destOrd="0" presId="urn:microsoft.com/office/officeart/2005/8/layout/lProcess2"/>
    <dgm:cxn modelId="{4DA8B875-D138-43BE-B3AD-EDD98E777CA9}" type="presParOf" srcId="{33AF99C9-999F-4167-8934-2C2D70CED3E3}" destId="{23FD7A22-3070-4E27-AD59-3DEE02E5D25A}" srcOrd="3" destOrd="0" presId="urn:microsoft.com/office/officeart/2005/8/layout/lProcess2"/>
    <dgm:cxn modelId="{0018A405-9DF6-4E0D-AAF3-D3D128509160}" type="presParOf" srcId="{33AF99C9-999F-4167-8934-2C2D70CED3E3}" destId="{91C2DD72-9E98-457A-9D49-2B2C5061A218}" srcOrd="4" destOrd="0" presId="urn:microsoft.com/office/officeart/2005/8/layout/lProcess2"/>
    <dgm:cxn modelId="{A66592DD-8A4A-42A4-83F9-F430FA08904C}" type="presParOf" srcId="{91C2DD72-9E98-457A-9D49-2B2C5061A218}" destId="{AA638556-A457-4EE1-89B4-08F568BAB457}" srcOrd="0" destOrd="0" presId="urn:microsoft.com/office/officeart/2005/8/layout/lProcess2"/>
    <dgm:cxn modelId="{EEC9A27F-F2D2-4C62-821B-62CEDECF0448}" type="presParOf" srcId="{91C2DD72-9E98-457A-9D49-2B2C5061A218}" destId="{4B0435E5-F6C6-4912-8F4C-67056B2D1497}" srcOrd="1" destOrd="0" presId="urn:microsoft.com/office/officeart/2005/8/layout/lProcess2"/>
    <dgm:cxn modelId="{5983AB56-CD1D-4549-8D21-2D3F197FF6FC}" type="presParOf" srcId="{91C2DD72-9E98-457A-9D49-2B2C5061A218}" destId="{BD83413E-A1A4-46C7-9A53-1889BDB8FA54}" srcOrd="2" destOrd="0" presId="urn:microsoft.com/office/officeart/2005/8/layout/lProcess2"/>
    <dgm:cxn modelId="{4F509172-C1A1-447B-A3EF-1A2BF073AA4D}" type="presParOf" srcId="{BD83413E-A1A4-46C7-9A53-1889BDB8FA54}" destId="{CA8AEB59-4509-49B0-8124-66307AC7F8BC}" srcOrd="0" destOrd="0" presId="urn:microsoft.com/office/officeart/2005/8/layout/lProcess2"/>
    <dgm:cxn modelId="{6967732C-5E24-4D43-B87A-736D4C5283D2}" type="presParOf" srcId="{CA8AEB59-4509-49B0-8124-66307AC7F8BC}" destId="{7CCDC574-F47F-4491-95FD-CFB77BA72F0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978B0-5FB8-4215-BE66-B899C5979C01}">
      <dsp:nvSpPr>
        <dsp:cNvPr id="0" name=""/>
        <dsp:cNvSpPr/>
      </dsp:nvSpPr>
      <dsp:spPr>
        <a:xfrm>
          <a:off x="0" y="955513"/>
          <a:ext cx="2760635" cy="1656381"/>
        </a:xfrm>
        <a:prstGeom prst="rect">
          <a:avLst/>
        </a:prstGeom>
        <a:solidFill>
          <a:schemeClr val="lt1">
            <a:hueOff val="0"/>
            <a:satOff val="0"/>
            <a:lumOff val="0"/>
            <a:alphaOff val="0"/>
          </a:schemeClr>
        </a:solidFill>
        <a:ln w="25400" cap="flat" cmpd="sng" algn="ctr">
          <a:solidFill>
            <a:srgbClr val="8718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Actividad tradicional</a:t>
          </a:r>
          <a:r>
            <a:rPr lang="es-ES" sz="1800" b="1" i="0" u="none" kern="1200" dirty="0"/>
            <a:t>: “El cuento de Federito, el trébol de cuatro hojas” </a:t>
          </a:r>
          <a:r>
            <a:rPr lang="es-ES" sz="1800" b="0" i="0" u="none" kern="1200" dirty="0"/>
            <a:t>(Último nivel de Educación Infantil y 1º y 2º de Educación Primaria</a:t>
          </a:r>
          <a:r>
            <a:rPr lang="es-ES" sz="1800" b="1" i="0" u="none" kern="1200" dirty="0"/>
            <a:t>)</a:t>
          </a:r>
          <a:endParaRPr lang="es-ES" sz="1800" kern="1200" dirty="0"/>
        </a:p>
      </dsp:txBody>
      <dsp:txXfrm>
        <a:off x="0" y="955513"/>
        <a:ext cx="2760635" cy="1656381"/>
      </dsp:txXfrm>
    </dsp:sp>
    <dsp:sp modelId="{DAA262D5-BA56-4E6C-B9CC-0DE92D043F06}">
      <dsp:nvSpPr>
        <dsp:cNvPr id="0" name=""/>
        <dsp:cNvSpPr/>
      </dsp:nvSpPr>
      <dsp:spPr>
        <a:xfrm>
          <a:off x="3036699" y="955513"/>
          <a:ext cx="2760635" cy="1656381"/>
        </a:xfrm>
        <a:prstGeom prst="rect">
          <a:avLst/>
        </a:prstGeom>
        <a:solidFill>
          <a:schemeClr val="lt1">
            <a:hueOff val="0"/>
            <a:satOff val="0"/>
            <a:lumOff val="0"/>
            <a:alphaOff val="0"/>
          </a:schemeClr>
        </a:solidFill>
        <a:ln w="25400" cap="flat" cmpd="sng" algn="ctr">
          <a:solidFill>
            <a:srgbClr val="8718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Actividad de hábitos y alimentación saludable: </a:t>
          </a:r>
          <a:r>
            <a:rPr lang="es-ES" sz="1800" b="1" i="0" u="none" kern="1200" dirty="0"/>
            <a:t>“Come sano y mueve el esqueleto” </a:t>
          </a:r>
          <a:r>
            <a:rPr lang="es-ES" sz="1800" b="0" i="0" u="none" kern="1200" dirty="0"/>
            <a:t>(3º y 4º de Educación Primaria)</a:t>
          </a:r>
        </a:p>
      </dsp:txBody>
      <dsp:txXfrm>
        <a:off x="3036699" y="955513"/>
        <a:ext cx="2760635" cy="1656381"/>
      </dsp:txXfrm>
    </dsp:sp>
    <dsp:sp modelId="{F8799CE7-669B-44E8-96C2-2510EC162137}">
      <dsp:nvSpPr>
        <dsp:cNvPr id="0" name=""/>
        <dsp:cNvSpPr/>
      </dsp:nvSpPr>
      <dsp:spPr>
        <a:xfrm>
          <a:off x="6073399" y="955513"/>
          <a:ext cx="2760635" cy="1656381"/>
        </a:xfrm>
        <a:prstGeom prst="rect">
          <a:avLst/>
        </a:prstGeom>
        <a:solidFill>
          <a:schemeClr val="lt1">
            <a:hueOff val="0"/>
            <a:satOff val="0"/>
            <a:lumOff val="0"/>
            <a:alphaOff val="0"/>
          </a:schemeClr>
        </a:solidFill>
        <a:ln w="25400" cap="flat" cmpd="sng" algn="ctr">
          <a:solidFill>
            <a:srgbClr val="8718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Actividad de educación en valores: </a:t>
          </a:r>
          <a:r>
            <a:rPr lang="es-ES" sz="1800" b="1" i="0" u="none" kern="1200" dirty="0"/>
            <a:t>“Todos y todas contamos por igual” (</a:t>
          </a:r>
          <a:r>
            <a:rPr lang="es-ES" sz="1800" b="0" i="0" u="none" kern="1200" dirty="0"/>
            <a:t>5º y 6º de Educación Primaria)</a:t>
          </a:r>
        </a:p>
      </dsp:txBody>
      <dsp:txXfrm>
        <a:off x="6073399" y="955513"/>
        <a:ext cx="2760635" cy="1656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A11E6-B792-409C-B6B4-B84275616445}">
      <dsp:nvSpPr>
        <dsp:cNvPr id="0" name=""/>
        <dsp:cNvSpPr/>
      </dsp:nvSpPr>
      <dsp:spPr>
        <a:xfrm>
          <a:off x="1102869" y="1559"/>
          <a:ext cx="3358237" cy="2014942"/>
        </a:xfrm>
        <a:prstGeom prst="rect">
          <a:avLst/>
        </a:prstGeom>
        <a:solidFill>
          <a:schemeClr val="lt1">
            <a:hueOff val="0"/>
            <a:satOff val="0"/>
            <a:lumOff val="0"/>
            <a:alphaOff val="0"/>
          </a:schemeClr>
        </a:solidFill>
        <a:ln w="25400" cap="flat" cmpd="sng" algn="ctr">
          <a:solidFill>
            <a:srgbClr val="8718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b="0" i="0" u="none" kern="1200" dirty="0"/>
            <a:t>MÓDULO DE </a:t>
          </a:r>
          <a:r>
            <a:rPr lang="es-ES" sz="1700" b="1" i="0" u="none" kern="1200" dirty="0"/>
            <a:t>HÁBITOS DE PROTECCIÓN E HIGIENE FRENTE AL COVID-19</a:t>
          </a:r>
          <a:endParaRPr lang="es-ES" sz="1700" b="0" i="0" u="none" kern="1200" dirty="0"/>
        </a:p>
        <a:p>
          <a:pPr marL="114300" lvl="1" indent="-114300" algn="l" defTabSz="577850">
            <a:lnSpc>
              <a:spcPct val="90000"/>
            </a:lnSpc>
            <a:spcBef>
              <a:spcPct val="0"/>
            </a:spcBef>
            <a:spcAft>
              <a:spcPct val="15000"/>
            </a:spcAft>
            <a:buChar char="•"/>
          </a:pPr>
          <a:r>
            <a:rPr lang="es-ES" sz="1300" b="0" i="0" u="none" kern="1200" dirty="0"/>
            <a:t>Actividad “Confeccionando mi mascarilla” (5 años, 1º y 2º de Primaria)</a:t>
          </a:r>
        </a:p>
        <a:p>
          <a:pPr marL="114300" lvl="1" indent="-114300" algn="l" defTabSz="577850">
            <a:lnSpc>
              <a:spcPct val="90000"/>
            </a:lnSpc>
            <a:spcBef>
              <a:spcPct val="0"/>
            </a:spcBef>
            <a:spcAft>
              <a:spcPct val="15000"/>
            </a:spcAft>
            <a:buChar char="•"/>
          </a:pPr>
          <a:r>
            <a:rPr lang="es-ES" sz="1300" b="0" i="0" u="none" kern="1200" dirty="0"/>
            <a:t>Actividad “Me lavo las manos” (3º y 4º de Primaria)</a:t>
          </a:r>
        </a:p>
        <a:p>
          <a:pPr marL="114300" lvl="1" indent="-114300" algn="l" defTabSz="577850">
            <a:lnSpc>
              <a:spcPct val="90000"/>
            </a:lnSpc>
            <a:spcBef>
              <a:spcPct val="0"/>
            </a:spcBef>
            <a:spcAft>
              <a:spcPct val="15000"/>
            </a:spcAft>
            <a:buChar char="•"/>
          </a:pPr>
          <a:r>
            <a:rPr lang="es-ES" sz="1300" b="0" i="0" u="none" kern="1200" dirty="0"/>
            <a:t>Actividad “Distancia social” (5º y 6º de Primaria)</a:t>
          </a:r>
        </a:p>
      </dsp:txBody>
      <dsp:txXfrm>
        <a:off x="1102869" y="1559"/>
        <a:ext cx="3358237" cy="2014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B461-53F4-49A5-9DBB-BFF277EAA74D}">
      <dsp:nvSpPr>
        <dsp:cNvPr id="0" name=""/>
        <dsp:cNvSpPr/>
      </dsp:nvSpPr>
      <dsp:spPr>
        <a:xfrm>
          <a:off x="0" y="0"/>
          <a:ext cx="5955049" cy="98729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a:cs typeface="+mn-cs"/>
            </a:rPr>
            <a:t>Dirigida al alumnado de </a:t>
          </a:r>
          <a:r>
            <a:rPr lang="es-ES" sz="1400" b="1" kern="1200">
              <a:cs typeface="+mn-cs"/>
            </a:rPr>
            <a:t>Educación Infantil, 1º y 2º de Educación Primaria. </a:t>
          </a:r>
          <a:endParaRPr lang="es-ES" sz="1400" b="1" kern="1200"/>
        </a:p>
      </dsp:txBody>
      <dsp:txXfrm>
        <a:off x="28917" y="28917"/>
        <a:ext cx="4889681" cy="929459"/>
      </dsp:txXfrm>
    </dsp:sp>
    <dsp:sp modelId="{AE03324C-B12B-424F-A30B-65C51FE81016}">
      <dsp:nvSpPr>
        <dsp:cNvPr id="0" name=""/>
        <dsp:cNvSpPr/>
      </dsp:nvSpPr>
      <dsp:spPr>
        <a:xfrm>
          <a:off x="525445" y="1151842"/>
          <a:ext cx="5955049" cy="98729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0" i="0" kern="1200" dirty="0">
              <a:effectLst/>
            </a:rPr>
            <a:t>A través de la lectura e interpretación de un cuento los niños y niñas podrán transferir y generalizar los aprendizajes en el contexto natural y trasladar la labor de concienciación a las familias.</a:t>
          </a:r>
          <a:endParaRPr lang="es-ES" sz="1400" kern="1200" dirty="0"/>
        </a:p>
      </dsp:txBody>
      <dsp:txXfrm>
        <a:off x="554362" y="1180759"/>
        <a:ext cx="4730028" cy="929459"/>
      </dsp:txXfrm>
    </dsp:sp>
    <dsp:sp modelId="{FE78265A-68EE-4AAB-8C30-536F4A5DBFC0}">
      <dsp:nvSpPr>
        <dsp:cNvPr id="0" name=""/>
        <dsp:cNvSpPr/>
      </dsp:nvSpPr>
      <dsp:spPr>
        <a:xfrm>
          <a:off x="1050890" y="2303685"/>
          <a:ext cx="5955049" cy="98729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0" i="0" kern="1200">
              <a:effectLst/>
            </a:rPr>
            <a:t>Federito animado: </a:t>
          </a:r>
          <a:r>
            <a:rPr lang="es-ES" sz="1400" kern="1200">
              <a:hlinkClick xmlns:r="http://schemas.openxmlformats.org/officeDocument/2006/relationships" r:id="rId1"/>
            </a:rPr>
            <a:t>https://www.youtube.com/watch?v=OqYfsgt5K8M</a:t>
          </a:r>
          <a:r>
            <a:rPr lang="es-ES" sz="1400" kern="1200"/>
            <a:t> </a:t>
          </a:r>
        </a:p>
        <a:p>
          <a:pPr marL="0" lvl="0" indent="0" algn="l" defTabSz="622300">
            <a:lnSpc>
              <a:spcPct val="90000"/>
            </a:lnSpc>
            <a:spcBef>
              <a:spcPct val="0"/>
            </a:spcBef>
            <a:spcAft>
              <a:spcPct val="35000"/>
            </a:spcAft>
            <a:buNone/>
          </a:pPr>
          <a:r>
            <a:rPr lang="es-ES" sz="1400" b="0" i="0" kern="1200">
              <a:effectLst/>
            </a:rPr>
            <a:t>Vídeo tutorial de la actividad: </a:t>
          </a:r>
          <a:r>
            <a:rPr lang="es-ES" sz="1400" kern="1200">
              <a:hlinkClick xmlns:r="http://schemas.openxmlformats.org/officeDocument/2006/relationships" r:id="rId2"/>
            </a:rPr>
            <a:t>https://www.youtube.com/watch?v=YRkv09Rd-wQ</a:t>
          </a:r>
          <a:r>
            <a:rPr lang="es-ES" sz="1400" kern="1200"/>
            <a:t> </a:t>
          </a:r>
        </a:p>
      </dsp:txBody>
      <dsp:txXfrm>
        <a:off x="1079807" y="2332602"/>
        <a:ext cx="4730028" cy="929459"/>
      </dsp:txXfrm>
    </dsp:sp>
    <dsp:sp modelId="{9F820966-4A58-4BD4-ADD2-6D10F17BF964}">
      <dsp:nvSpPr>
        <dsp:cNvPr id="0" name=""/>
        <dsp:cNvSpPr/>
      </dsp:nvSpPr>
      <dsp:spPr>
        <a:xfrm>
          <a:off x="5313308" y="748697"/>
          <a:ext cx="641740" cy="64174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ES" sz="3100" kern="1200"/>
        </a:p>
      </dsp:txBody>
      <dsp:txXfrm>
        <a:off x="5457700" y="748697"/>
        <a:ext cx="352957" cy="482909"/>
      </dsp:txXfrm>
    </dsp:sp>
    <dsp:sp modelId="{C51B79C1-19EF-46C9-B77F-C39C0D54EA96}">
      <dsp:nvSpPr>
        <dsp:cNvPr id="0" name=""/>
        <dsp:cNvSpPr/>
      </dsp:nvSpPr>
      <dsp:spPr>
        <a:xfrm>
          <a:off x="5838753" y="1893958"/>
          <a:ext cx="641740" cy="64174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ES" sz="3100" kern="1200"/>
        </a:p>
      </dsp:txBody>
      <dsp:txXfrm>
        <a:off x="5983145" y="1893958"/>
        <a:ext cx="352957" cy="482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53D79-7FA0-4448-B350-9B234A4A468B}">
      <dsp:nvSpPr>
        <dsp:cNvPr id="0" name=""/>
        <dsp:cNvSpPr/>
      </dsp:nvSpPr>
      <dsp:spPr>
        <a:xfrm>
          <a:off x="0" y="0"/>
          <a:ext cx="4997057" cy="101259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a:solidFill>
                <a:srgbClr val="222222"/>
              </a:solidFill>
            </a:rPr>
            <a:t>D</a:t>
          </a:r>
          <a:r>
            <a:rPr lang="es-ES" sz="1300" b="0" i="0" kern="1200">
              <a:solidFill>
                <a:srgbClr val="222222"/>
              </a:solidFill>
              <a:effectLst/>
            </a:rPr>
            <a:t>estinado al alumnado de </a:t>
          </a:r>
          <a:r>
            <a:rPr lang="es-ES" sz="1300" b="1" i="0" kern="1200">
              <a:solidFill>
                <a:srgbClr val="222222"/>
              </a:solidFill>
              <a:effectLst/>
            </a:rPr>
            <a:t>3º y 4º de Educación Primaria</a:t>
          </a:r>
          <a:r>
            <a:rPr lang="es-ES" sz="1300" b="0" i="0" kern="1200">
              <a:solidFill>
                <a:srgbClr val="222222"/>
              </a:solidFill>
              <a:effectLst/>
            </a:rPr>
            <a:t>. </a:t>
          </a:r>
          <a:endParaRPr lang="es-ES" sz="1300" kern="1200"/>
        </a:p>
      </dsp:txBody>
      <dsp:txXfrm>
        <a:off x="29658" y="29658"/>
        <a:ext cx="3818821" cy="953281"/>
      </dsp:txXfrm>
    </dsp:sp>
    <dsp:sp modelId="{E727A85A-BA0D-4406-B107-B35E6C0D546C}">
      <dsp:nvSpPr>
        <dsp:cNvPr id="0" name=""/>
        <dsp:cNvSpPr/>
      </dsp:nvSpPr>
      <dsp:spPr>
        <a:xfrm>
          <a:off x="418503" y="1196706"/>
          <a:ext cx="4997057" cy="101259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b="0" i="0" kern="1200">
              <a:solidFill>
                <a:srgbClr val="222222"/>
              </a:solidFill>
              <a:effectLst/>
            </a:rPr>
            <a:t>Importancia de tener una buena alimentación y la práctica diaria del ejercicio. </a:t>
          </a:r>
          <a:endParaRPr lang="es-ES" sz="1300" kern="1200"/>
        </a:p>
      </dsp:txBody>
      <dsp:txXfrm>
        <a:off x="448161" y="1226364"/>
        <a:ext cx="3861049" cy="953281"/>
      </dsp:txXfrm>
    </dsp:sp>
    <dsp:sp modelId="{FD13CFB6-65B7-4D77-A96B-8AD1CAEB1E1A}">
      <dsp:nvSpPr>
        <dsp:cNvPr id="0" name=""/>
        <dsp:cNvSpPr/>
      </dsp:nvSpPr>
      <dsp:spPr>
        <a:xfrm>
          <a:off x="830760" y="2393412"/>
          <a:ext cx="4997057" cy="101259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b="0" i="0" kern="1200" dirty="0">
              <a:solidFill>
                <a:srgbClr val="222222"/>
              </a:solidFill>
              <a:effectLst/>
            </a:rPr>
            <a:t>Hay niños y niñas que tienen ciertos trastornos metabólicos (dificultades del organismo para obtener o producir energía por medio de los alimentos que ingieren), derivados de una EPF, lo que supone un motivo más para cuidar la alimentación.</a:t>
          </a:r>
          <a:endParaRPr lang="es-ES" sz="1300" kern="1200" dirty="0"/>
        </a:p>
      </dsp:txBody>
      <dsp:txXfrm>
        <a:off x="860418" y="2423070"/>
        <a:ext cx="3867295" cy="953281"/>
      </dsp:txXfrm>
    </dsp:sp>
    <dsp:sp modelId="{97E94B8F-DB1F-4C3D-A5F6-18F6A2DA29A0}">
      <dsp:nvSpPr>
        <dsp:cNvPr id="0" name=""/>
        <dsp:cNvSpPr/>
      </dsp:nvSpPr>
      <dsp:spPr>
        <a:xfrm>
          <a:off x="1249264" y="3590119"/>
          <a:ext cx="4997057" cy="101259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b="0" i="0" kern="1200">
              <a:solidFill>
                <a:srgbClr val="222222"/>
              </a:solidFill>
              <a:effectLst/>
            </a:rPr>
            <a:t>También hay quienes conviven con una EPF, para quien el ejercicio físico y la fisioterapia son necesarios y fundamentales en su día a día.</a:t>
          </a:r>
          <a:endParaRPr lang="es-ES" sz="1300" kern="1200"/>
        </a:p>
      </dsp:txBody>
      <dsp:txXfrm>
        <a:off x="1278922" y="3619777"/>
        <a:ext cx="3861049" cy="953281"/>
      </dsp:txXfrm>
    </dsp:sp>
    <dsp:sp modelId="{9371F098-C1A2-4136-846E-E1FE538B3B68}">
      <dsp:nvSpPr>
        <dsp:cNvPr id="0" name=""/>
        <dsp:cNvSpPr/>
      </dsp:nvSpPr>
      <dsp:spPr>
        <a:xfrm>
          <a:off x="4338869" y="775557"/>
          <a:ext cx="658188" cy="65818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ES" sz="3100" kern="1200"/>
        </a:p>
      </dsp:txBody>
      <dsp:txXfrm>
        <a:off x="4486961" y="775557"/>
        <a:ext cx="362004" cy="495286"/>
      </dsp:txXfrm>
    </dsp:sp>
    <dsp:sp modelId="{7E30A670-4E64-459C-B446-91826A037E35}">
      <dsp:nvSpPr>
        <dsp:cNvPr id="0" name=""/>
        <dsp:cNvSpPr/>
      </dsp:nvSpPr>
      <dsp:spPr>
        <a:xfrm>
          <a:off x="4757372" y="1972264"/>
          <a:ext cx="658188" cy="65818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ES" sz="3100" kern="1200"/>
        </a:p>
      </dsp:txBody>
      <dsp:txXfrm>
        <a:off x="4905464" y="1972264"/>
        <a:ext cx="362004" cy="495286"/>
      </dsp:txXfrm>
    </dsp:sp>
    <dsp:sp modelId="{DA0FE6BA-74E6-408F-8A53-39E11B965FDD}">
      <dsp:nvSpPr>
        <dsp:cNvPr id="0" name=""/>
        <dsp:cNvSpPr/>
      </dsp:nvSpPr>
      <dsp:spPr>
        <a:xfrm>
          <a:off x="5169629" y="3168970"/>
          <a:ext cx="658188" cy="65818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ES" sz="3100" kern="1200"/>
        </a:p>
      </dsp:txBody>
      <dsp:txXfrm>
        <a:off x="5317721" y="3168970"/>
        <a:ext cx="362004" cy="495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5EEE7-81D4-495A-A246-68F37EA88F0C}">
      <dsp:nvSpPr>
        <dsp:cNvPr id="0" name=""/>
        <dsp:cNvSpPr/>
      </dsp:nvSpPr>
      <dsp:spPr>
        <a:xfrm>
          <a:off x="0" y="0"/>
          <a:ext cx="7220108" cy="121923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a:solidFill>
                <a:srgbClr val="222222"/>
              </a:solidFill>
            </a:rPr>
            <a:t>D</a:t>
          </a:r>
          <a:r>
            <a:rPr lang="es-ES" sz="1700" b="0" i="0" kern="1200">
              <a:solidFill>
                <a:srgbClr val="222222"/>
              </a:solidFill>
              <a:effectLst/>
            </a:rPr>
            <a:t>estinada a </a:t>
          </a:r>
          <a:r>
            <a:rPr lang="es-ES" sz="1700" b="1" i="0" kern="1200">
              <a:solidFill>
                <a:srgbClr val="222222"/>
              </a:solidFill>
              <a:effectLst/>
            </a:rPr>
            <a:t>los alumnos y alumnas que están cursando 5º y 6º de Educación Primaria</a:t>
          </a:r>
          <a:r>
            <a:rPr lang="es-ES" sz="1700" b="0" i="0" kern="1200">
              <a:solidFill>
                <a:srgbClr val="222222"/>
              </a:solidFill>
              <a:effectLst/>
            </a:rPr>
            <a:t>.</a:t>
          </a:r>
          <a:r>
            <a:rPr lang="es-ES" sz="1700" b="1" i="0" kern="1200">
              <a:solidFill>
                <a:srgbClr val="222222"/>
              </a:solidFill>
              <a:effectLst/>
            </a:rPr>
            <a:t> </a:t>
          </a:r>
          <a:endParaRPr lang="es-ES" sz="1700" b="1" kern="1200"/>
        </a:p>
      </dsp:txBody>
      <dsp:txXfrm>
        <a:off x="35710" y="35710"/>
        <a:ext cx="5959936" cy="1147812"/>
      </dsp:txXfrm>
    </dsp:sp>
    <dsp:sp modelId="{B39B6C4C-2DA5-47FA-A7DD-4242F1C8CB7A}">
      <dsp:nvSpPr>
        <dsp:cNvPr id="0" name=""/>
        <dsp:cNvSpPr/>
      </dsp:nvSpPr>
      <dsp:spPr>
        <a:xfrm>
          <a:off x="1274136" y="1490173"/>
          <a:ext cx="7220108" cy="121923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kern="1200" dirty="0">
              <a:solidFill>
                <a:srgbClr val="222222"/>
              </a:solidFill>
              <a:effectLst/>
            </a:rPr>
            <a:t>El alumnado conocerá los valores, habilidades y recursos claves del agente de sensibilización para que puedan ser ellos y ellas mismas quienes realicen esta labor de sensibilización con los más pequeños.</a:t>
          </a:r>
          <a:endParaRPr lang="es-ES" sz="1700" kern="1200" dirty="0"/>
        </a:p>
      </dsp:txBody>
      <dsp:txXfrm>
        <a:off x="1309846" y="1525883"/>
        <a:ext cx="5082050" cy="1147812"/>
      </dsp:txXfrm>
    </dsp:sp>
    <dsp:sp modelId="{956CFB11-DC54-409A-8D55-A67F798054E3}">
      <dsp:nvSpPr>
        <dsp:cNvPr id="0" name=""/>
        <dsp:cNvSpPr/>
      </dsp:nvSpPr>
      <dsp:spPr>
        <a:xfrm>
          <a:off x="6427606" y="958452"/>
          <a:ext cx="792501" cy="7925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6605919" y="958452"/>
        <a:ext cx="435875" cy="596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D1B8D-141C-43A9-A00B-AE415BF734C3}">
      <dsp:nvSpPr>
        <dsp:cNvPr id="0" name=""/>
        <dsp:cNvSpPr/>
      </dsp:nvSpPr>
      <dsp:spPr>
        <a:xfrm>
          <a:off x="965" y="0"/>
          <a:ext cx="2509699" cy="191192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87189D"/>
            </a:buClr>
            <a:buFont typeface="Arial" panose="020B0604020202020204" pitchFamily="34" charset="0"/>
            <a:buNone/>
          </a:pPr>
          <a:r>
            <a:rPr lang="es-ES" sz="1600" b="1" kern="1200" dirty="0">
              <a:cs typeface="+mn-cs"/>
            </a:rPr>
            <a:t>Actividad “Confeccionando mi mascarilla”</a:t>
          </a:r>
          <a:endParaRPr lang="es-ES" sz="1600" kern="1200" dirty="0"/>
        </a:p>
      </dsp:txBody>
      <dsp:txXfrm>
        <a:off x="965" y="0"/>
        <a:ext cx="2509699" cy="573578"/>
      </dsp:txXfrm>
    </dsp:sp>
    <dsp:sp modelId="{754CE285-FBCA-4C2A-86ED-57F25DF1CC08}">
      <dsp:nvSpPr>
        <dsp:cNvPr id="0" name=""/>
        <dsp:cNvSpPr/>
      </dsp:nvSpPr>
      <dsp:spPr>
        <a:xfrm>
          <a:off x="251935" y="573578"/>
          <a:ext cx="2007759" cy="124275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Clr>
              <a:srgbClr val="87189D"/>
            </a:buClr>
            <a:buFont typeface="Arial" panose="020B0604020202020204" pitchFamily="34" charset="0"/>
            <a:buNone/>
          </a:pPr>
          <a:r>
            <a:rPr lang="es-ES" sz="1400" kern="1200">
              <a:cs typeface="+mn-cs"/>
            </a:rPr>
            <a:t>Dirigida al alumnado del último nivel de Educación Infantil (5 años) y 1º y 2º de Educación Primaria (6-8 años)</a:t>
          </a:r>
          <a:endParaRPr lang="es-ES" sz="1400" kern="1200"/>
        </a:p>
      </dsp:txBody>
      <dsp:txXfrm>
        <a:off x="288334" y="609977"/>
        <a:ext cx="1934961" cy="1169955"/>
      </dsp:txXfrm>
    </dsp:sp>
    <dsp:sp modelId="{35748FCA-BDEA-44AA-9763-E846553F4182}">
      <dsp:nvSpPr>
        <dsp:cNvPr id="0" name=""/>
        <dsp:cNvSpPr/>
      </dsp:nvSpPr>
      <dsp:spPr>
        <a:xfrm>
          <a:off x="2698891" y="0"/>
          <a:ext cx="2509699" cy="191192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t>Actividad “Me lavo las manos”</a:t>
          </a:r>
        </a:p>
      </dsp:txBody>
      <dsp:txXfrm>
        <a:off x="2698891" y="0"/>
        <a:ext cx="2509699" cy="573578"/>
      </dsp:txXfrm>
    </dsp:sp>
    <dsp:sp modelId="{E1BA3813-E562-4012-AA98-D105C424E9B6}">
      <dsp:nvSpPr>
        <dsp:cNvPr id="0" name=""/>
        <dsp:cNvSpPr/>
      </dsp:nvSpPr>
      <dsp:spPr>
        <a:xfrm>
          <a:off x="2949861" y="573578"/>
          <a:ext cx="2007759" cy="124275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cs typeface="+mn-cs"/>
            </a:rPr>
            <a:t>Dirigida al alumnado  de 3º y 4º de Educación Primaria (8-10 años)</a:t>
          </a:r>
          <a:endParaRPr lang="es-ES" sz="1400" b="1" kern="1200" dirty="0"/>
        </a:p>
      </dsp:txBody>
      <dsp:txXfrm>
        <a:off x="2986260" y="609977"/>
        <a:ext cx="1934961" cy="1169955"/>
      </dsp:txXfrm>
    </dsp:sp>
    <dsp:sp modelId="{AA638556-A457-4EE1-89B4-08F568BAB457}">
      <dsp:nvSpPr>
        <dsp:cNvPr id="0" name=""/>
        <dsp:cNvSpPr/>
      </dsp:nvSpPr>
      <dsp:spPr>
        <a:xfrm>
          <a:off x="5396818" y="0"/>
          <a:ext cx="2509699" cy="191192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cs typeface="+mn-cs"/>
            </a:rPr>
            <a:t>Actividad </a:t>
          </a:r>
          <a:r>
            <a:rPr lang="es-ES" sz="1600" b="1" kern="1200"/>
            <a:t> “Distancia social”</a:t>
          </a:r>
          <a:endParaRPr lang="es-ES" sz="1600" kern="1200">
            <a:cs typeface="+mn-cs"/>
          </a:endParaRPr>
        </a:p>
      </dsp:txBody>
      <dsp:txXfrm>
        <a:off x="5396818" y="0"/>
        <a:ext cx="2509699" cy="573578"/>
      </dsp:txXfrm>
    </dsp:sp>
    <dsp:sp modelId="{7CCDC574-F47F-4491-95FD-CFB77BA72F01}">
      <dsp:nvSpPr>
        <dsp:cNvPr id="0" name=""/>
        <dsp:cNvSpPr/>
      </dsp:nvSpPr>
      <dsp:spPr>
        <a:xfrm>
          <a:off x="5647788" y="573578"/>
          <a:ext cx="2007759" cy="124275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cs typeface="+mn-cs"/>
            </a:rPr>
            <a:t>Destinada al alumnado de 5º y 6º de Educación Primaria (10-12 años).</a:t>
          </a:r>
        </a:p>
      </dsp:txBody>
      <dsp:txXfrm>
        <a:off x="5684187" y="609977"/>
        <a:ext cx="1934961" cy="1169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8154" cy="3398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s-ES"/>
              <a:t>Título de la Ponencia | Ponente</a:t>
            </a:r>
            <a:endParaRPr lang="es-ES_tradnl"/>
          </a:p>
        </p:txBody>
      </p:sp>
      <p:sp>
        <p:nvSpPr>
          <p:cNvPr id="3" name="2 Marcador de fecha"/>
          <p:cNvSpPr>
            <a:spLocks noGrp="1"/>
          </p:cNvSpPr>
          <p:nvPr>
            <p:ph type="dt" sz="quarter" idx="1"/>
          </p:nvPr>
        </p:nvSpPr>
        <p:spPr>
          <a:xfrm>
            <a:off x="5592225" y="0"/>
            <a:ext cx="4278154" cy="3398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00DB15-B068-408E-8986-127DE471F49E}" type="datetimeFigureOut">
              <a:rPr lang="es-ES_tradnl"/>
              <a:pPr>
                <a:defRPr/>
              </a:pPr>
              <a:t>27/10/2021</a:t>
            </a:fld>
            <a:endParaRPr lang="es-ES_tradnl"/>
          </a:p>
        </p:txBody>
      </p:sp>
      <p:sp>
        <p:nvSpPr>
          <p:cNvPr id="4" name="3 Marcador de pie de página"/>
          <p:cNvSpPr>
            <a:spLocks noGrp="1"/>
          </p:cNvSpPr>
          <p:nvPr>
            <p:ph type="ftr" sz="quarter" idx="2"/>
          </p:nvPr>
        </p:nvSpPr>
        <p:spPr>
          <a:xfrm>
            <a:off x="1" y="6456611"/>
            <a:ext cx="4278154" cy="3398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5" name="4 Marcador de número de diapositiva"/>
          <p:cNvSpPr>
            <a:spLocks noGrp="1"/>
          </p:cNvSpPr>
          <p:nvPr>
            <p:ph type="sldNum" sz="quarter" idx="3"/>
          </p:nvPr>
        </p:nvSpPr>
        <p:spPr>
          <a:xfrm>
            <a:off x="5592225" y="6456611"/>
            <a:ext cx="4278154" cy="3398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FEB1F48-4D53-417B-BF83-E5E9E47967AA}" type="slidenum">
              <a:rPr lang="es-ES_tradnl"/>
              <a:pPr>
                <a:defRPr/>
              </a:pPr>
              <a:t>‹Nº›</a:t>
            </a:fld>
            <a:endParaRPr lang="es-ES_tradnl"/>
          </a:p>
        </p:txBody>
      </p:sp>
    </p:spTree>
    <p:extLst>
      <p:ext uri="{BB962C8B-B14F-4D97-AF65-F5344CB8AC3E}">
        <p14:creationId xmlns:p14="http://schemas.microsoft.com/office/powerpoint/2010/main" val="283307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8154" cy="3398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s-ES"/>
              <a:t>Título de la Ponencia | Ponente</a:t>
            </a:r>
            <a:endParaRPr lang="es-ES_tradnl"/>
          </a:p>
        </p:txBody>
      </p:sp>
      <p:sp>
        <p:nvSpPr>
          <p:cNvPr id="3" name="2 Marcador de fecha"/>
          <p:cNvSpPr>
            <a:spLocks noGrp="1"/>
          </p:cNvSpPr>
          <p:nvPr>
            <p:ph type="dt" idx="1"/>
          </p:nvPr>
        </p:nvSpPr>
        <p:spPr>
          <a:xfrm>
            <a:off x="5592225" y="0"/>
            <a:ext cx="4278154" cy="3398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E7D0465-3070-45F6-8C61-AAFFD70A331C}" type="datetimeFigureOut">
              <a:rPr lang="es-ES_tradnl"/>
              <a:pPr>
                <a:defRPr/>
              </a:pPr>
              <a:t>27/10/2021</a:t>
            </a:fld>
            <a:endParaRPr lang="es-ES_tradnl"/>
          </a:p>
        </p:txBody>
      </p:sp>
      <p:sp>
        <p:nvSpPr>
          <p:cNvPr id="4" name="3 Marcador de imagen de diapositiva"/>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4 Marcador de notas"/>
          <p:cNvSpPr>
            <a:spLocks noGrp="1"/>
          </p:cNvSpPr>
          <p:nvPr>
            <p:ph type="body" sz="quarter" idx="3"/>
          </p:nvPr>
        </p:nvSpPr>
        <p:spPr>
          <a:xfrm>
            <a:off x="987267" y="3228895"/>
            <a:ext cx="7898130" cy="305895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_tradnl" noProof="0"/>
          </a:p>
        </p:txBody>
      </p:sp>
      <p:sp>
        <p:nvSpPr>
          <p:cNvPr id="6" name="5 Marcador de pie de página"/>
          <p:cNvSpPr>
            <a:spLocks noGrp="1"/>
          </p:cNvSpPr>
          <p:nvPr>
            <p:ph type="ftr" sz="quarter" idx="4"/>
          </p:nvPr>
        </p:nvSpPr>
        <p:spPr>
          <a:xfrm>
            <a:off x="1" y="6456611"/>
            <a:ext cx="4278154" cy="3398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6 Marcador de número de diapositiva"/>
          <p:cNvSpPr>
            <a:spLocks noGrp="1"/>
          </p:cNvSpPr>
          <p:nvPr>
            <p:ph type="sldNum" sz="quarter" idx="5"/>
          </p:nvPr>
        </p:nvSpPr>
        <p:spPr>
          <a:xfrm>
            <a:off x="5592225" y="6456611"/>
            <a:ext cx="4278154" cy="3398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F238F12-A083-432B-BCFB-F20D94C56A53}" type="slidenum">
              <a:rPr lang="es-ES_tradnl"/>
              <a:pPr>
                <a:defRPr/>
              </a:pPr>
              <a:t>‹Nº›</a:t>
            </a:fld>
            <a:endParaRPr lang="es-ES_tradnl"/>
          </a:p>
        </p:txBody>
      </p:sp>
    </p:spTree>
    <p:extLst>
      <p:ext uri="{BB962C8B-B14F-4D97-AF65-F5344CB8AC3E}">
        <p14:creationId xmlns:p14="http://schemas.microsoft.com/office/powerpoint/2010/main" val="42522916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3F238F12-A083-432B-BCFB-F20D94C56A53}" type="slidenum">
              <a:rPr lang="es-ES_tradnl" smtClean="0"/>
              <a:pPr>
                <a:defRPr/>
              </a:pPr>
              <a:t>6</a:t>
            </a:fld>
            <a:endParaRPr lang="es-ES_tradnl"/>
          </a:p>
        </p:txBody>
      </p:sp>
    </p:spTree>
    <p:extLst>
      <p:ext uri="{BB962C8B-B14F-4D97-AF65-F5344CB8AC3E}">
        <p14:creationId xmlns:p14="http://schemas.microsoft.com/office/powerpoint/2010/main" val="3288244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2"/>
          <a:srcRect l="14156" t="23599" r="14806" b="32140"/>
          <a:stretch>
            <a:fillRect/>
          </a:stretch>
        </p:blipFill>
        <p:spPr bwMode="auto">
          <a:xfrm>
            <a:off x="1331913" y="333375"/>
            <a:ext cx="6496050" cy="2860675"/>
          </a:xfrm>
          <a:prstGeom prst="rect">
            <a:avLst/>
          </a:prstGeom>
          <a:noFill/>
          <a:ln w="9525">
            <a:noFill/>
            <a:miter lim="800000"/>
            <a:headEnd/>
            <a:tailEnd/>
          </a:ln>
        </p:spPr>
      </p:pic>
      <p:sp>
        <p:nvSpPr>
          <p:cNvPr id="2" name="1 Título"/>
          <p:cNvSpPr>
            <a:spLocks noGrp="1"/>
          </p:cNvSpPr>
          <p:nvPr>
            <p:ph type="ctrTitle"/>
          </p:nvPr>
        </p:nvSpPr>
        <p:spPr>
          <a:xfrm>
            <a:off x="467544" y="3356992"/>
            <a:ext cx="828092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2555776" y="4929198"/>
            <a:ext cx="6048672" cy="1714512"/>
          </a:xfrm>
        </p:spPr>
        <p:txBody>
          <a:bodyPr>
            <a:normAutofit/>
          </a:bodyPr>
          <a:lstStyle>
            <a:lvl1pPr marL="0" marR="0" indent="0" algn="ctr" defTabSz="914400" rtl="0" eaLnBrk="1" fontAlgn="auto" latinLnBrk="0" hangingPunct="1">
              <a:lnSpc>
                <a:spcPct val="100000"/>
              </a:lnSpc>
              <a:spcBef>
                <a:spcPct val="20000"/>
              </a:spcBef>
              <a:spcAft>
                <a:spcPts val="0"/>
              </a:spcAft>
              <a:buClr>
                <a:srgbClr val="87189D"/>
              </a:buClr>
              <a:buSzTx/>
              <a:buFont typeface="Wingdings" panose="05000000000000000000" pitchFamily="2" charset="2"/>
              <a:buNone/>
              <a:tabLst/>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7 Imagen"/>
          <p:cNvPicPr>
            <a:picLocks noChangeAspect="1"/>
          </p:cNvPicPr>
          <p:nvPr userDrawn="1"/>
        </p:nvPicPr>
        <p:blipFill>
          <a:blip r:embed="rId2"/>
          <a:srcRect l="14156" t="23599" r="14806" b="32140"/>
          <a:stretch>
            <a:fillRect/>
          </a:stretch>
        </p:blipFill>
        <p:spPr bwMode="auto">
          <a:xfrm>
            <a:off x="7380288" y="188913"/>
            <a:ext cx="1598612" cy="703262"/>
          </a:xfrm>
          <a:prstGeom prst="rect">
            <a:avLst/>
          </a:prstGeom>
          <a:noFill/>
          <a:ln w="9525">
            <a:noFill/>
            <a:miter lim="800000"/>
            <a:headEnd/>
            <a:tailEnd/>
          </a:ln>
        </p:spPr>
      </p:pic>
      <p:sp>
        <p:nvSpPr>
          <p:cNvPr id="2" name="1 Título"/>
          <p:cNvSpPr>
            <a:spLocks noGrp="1"/>
          </p:cNvSpPr>
          <p:nvPr>
            <p:ph type="title"/>
          </p:nvPr>
        </p:nvSpPr>
        <p:spPr>
          <a:xfrm>
            <a:off x="0" y="0"/>
            <a:ext cx="7236296" cy="1143000"/>
          </a:xfrm>
          <a:solidFill>
            <a:srgbClr val="87189D"/>
          </a:solidFill>
        </p:spPr>
        <p:txBody>
          <a:bodyPr/>
          <a:lstStyle>
            <a:lvl1pPr>
              <a:defRPr>
                <a:solidFill>
                  <a:schemeClr val="bg1"/>
                </a:solidFill>
                <a:effectLst>
                  <a:outerShdw blurRad="38100" dist="38100" dir="2700000" algn="tl">
                    <a:srgbClr val="000000">
                      <a:alpha val="43137"/>
                    </a:srgbClr>
                  </a:outerShdw>
                </a:effectLst>
                <a:latin typeface="Franklin Gothic Demi Cond" panose="020B0706030402020204" pitchFamily="34" charset="0"/>
              </a:defRPr>
            </a:lvl1p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lvl1pPr marL="342900" indent="-342900">
              <a:buClr>
                <a:srgbClr val="87189D"/>
              </a:buClr>
              <a:buFont typeface="Wingdings" panose="05000000000000000000" pitchFamily="2" charset="2"/>
              <a:buChar char="v"/>
              <a:defRPr/>
            </a:lvl1pPr>
            <a:lvl2pPr marL="742950" indent="-285750">
              <a:buClr>
                <a:srgbClr val="87189D"/>
              </a:buClr>
              <a:buFont typeface="Arial" panose="020B0604020202020204" pitchFamily="34" charset="0"/>
              <a:buChar char="»"/>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srcRect l="14156" t="23599" r="14806" b="32140"/>
          <a:stretch>
            <a:fillRect/>
          </a:stretch>
        </p:blipFill>
        <p:spPr bwMode="auto">
          <a:xfrm>
            <a:off x="7429500" y="142875"/>
            <a:ext cx="1598613" cy="704850"/>
          </a:xfrm>
          <a:prstGeom prst="rect">
            <a:avLst/>
          </a:prstGeom>
          <a:noFill/>
          <a:ln w="9525">
            <a:noFill/>
            <a:miter lim="800000"/>
            <a:headEnd/>
            <a:tailEnd/>
          </a:ln>
        </p:spPr>
      </p:pic>
      <p:sp>
        <p:nvSpPr>
          <p:cNvPr id="2" name="1 Título"/>
          <p:cNvSpPr>
            <a:spLocks noGrp="1"/>
          </p:cNvSpPr>
          <p:nvPr>
            <p:ph type="title"/>
          </p:nvPr>
        </p:nvSpPr>
        <p:spPr>
          <a:xfrm>
            <a:off x="-5818" y="0"/>
            <a:ext cx="7435338" cy="1143000"/>
          </a:xfr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buClr>
                <a:srgbClr val="87189D"/>
              </a:buClr>
              <a:buFont typeface="Wingdings" pitchFamily="2" charset="2"/>
              <a:buChar char="ü"/>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lang="es-ES" sz="2400" kern="1200" dirty="0" smtClean="0">
                <a:solidFill>
                  <a:schemeClr val="tx1"/>
                </a:solidFill>
                <a:latin typeface="+mn-lt"/>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pic>
        <p:nvPicPr>
          <p:cNvPr id="2" name="2 Imagen"/>
          <p:cNvPicPr>
            <a:picLocks noChangeAspect="1"/>
          </p:cNvPicPr>
          <p:nvPr userDrawn="1"/>
        </p:nvPicPr>
        <p:blipFill>
          <a:blip r:embed="rId2"/>
          <a:srcRect l="2419" t="10938" r="1521" b="16452"/>
          <a:stretch>
            <a:fillRect/>
          </a:stretch>
        </p:blipFill>
        <p:spPr bwMode="auto">
          <a:xfrm>
            <a:off x="1000125" y="1571625"/>
            <a:ext cx="7307263" cy="36576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4 Imagen"/>
          <p:cNvPicPr>
            <a:picLocks noChangeAspect="1"/>
          </p:cNvPicPr>
          <p:nvPr userDrawn="1"/>
        </p:nvPicPr>
        <p:blipFill>
          <a:blip r:embed="rId2"/>
          <a:srcRect l="14156" t="23599" r="14806" b="32140"/>
          <a:stretch>
            <a:fillRect/>
          </a:stretch>
        </p:blipFill>
        <p:spPr bwMode="auto">
          <a:xfrm>
            <a:off x="1403350" y="2636838"/>
            <a:ext cx="6496050" cy="286226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pic>
        <p:nvPicPr>
          <p:cNvPr id="2" name="3 Imagen"/>
          <p:cNvPicPr>
            <a:picLocks noChangeAspect="1"/>
          </p:cNvPicPr>
          <p:nvPr userDrawn="1"/>
        </p:nvPicPr>
        <p:blipFill>
          <a:blip r:embed="rId2"/>
          <a:srcRect l="14156" t="23599" r="14806" b="32140"/>
          <a:stretch>
            <a:fillRect/>
          </a:stretch>
        </p:blipFill>
        <p:spPr bwMode="auto">
          <a:xfrm>
            <a:off x="1000125" y="3571875"/>
            <a:ext cx="6496050" cy="2862263"/>
          </a:xfrm>
          <a:prstGeom prst="rect">
            <a:avLst/>
          </a:prstGeom>
          <a:noFill/>
          <a:ln w="9525">
            <a:noFill/>
            <a:miter lim="800000"/>
            <a:headEnd/>
            <a:tailEnd/>
          </a:ln>
        </p:spPr>
      </p:pic>
      <p:pic>
        <p:nvPicPr>
          <p:cNvPr id="3" name="2 Imagen" descr="G:\¬ Logo nuevo Plantillas\LOGO Y TRÉBOL (Fondo Transparente)\Trébol transparente copia.png"/>
          <p:cNvPicPr/>
          <p:nvPr userDrawn="1"/>
        </p:nvPicPr>
        <p:blipFill>
          <a:blip r:embed="rId3"/>
          <a:stretch>
            <a:fillRect/>
          </a:stretch>
        </p:blipFill>
        <p:spPr bwMode="auto">
          <a:xfrm>
            <a:off x="5308600" y="142875"/>
            <a:ext cx="3835400" cy="3848100"/>
          </a:xfrm>
          <a:prstGeom prst="rect">
            <a:avLst/>
          </a:prstGeom>
          <a:noFill/>
          <a:ln>
            <a:noFill/>
          </a:ln>
          <a:effectLst>
            <a:outerShdw blurRad="266700" dist="444500" dir="7500000" sx="103000" sy="103000" algn="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50" y="0"/>
            <a:ext cx="8229600" cy="1143000"/>
          </a:xfrm>
          <a:prstGeom prst="rect">
            <a:avLst/>
          </a:prstGeom>
          <a:solidFill>
            <a:srgbClr val="87189D"/>
          </a:solidFill>
        </p:spPr>
        <p:txBody>
          <a:bodyPr vert="horz" lIns="91440" tIns="45720" rIns="91440" bIns="45720" rtlCol="0" anchor="ctr">
            <a:normAutofit/>
          </a:bodyPr>
          <a:lstStyle/>
          <a:p>
            <a:pPr lvl="0"/>
            <a:r>
              <a:rPr lang="es-ES"/>
              <a:t>Haga clic para modificar el estilo de título del patrón</a:t>
            </a:r>
            <a:endParaRPr lang="es-ES_tradnl"/>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8AD67D-9505-4F48-BB44-3451A85333BF}"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dt="0"/>
  <p:txStyles>
    <p:titleStyle>
      <a:lvl1pPr algn="ctr" rtl="0" eaLnBrk="0" fontAlgn="base" hangingPunct="0">
        <a:spcBef>
          <a:spcPct val="0"/>
        </a:spcBef>
        <a:spcAft>
          <a:spcPct val="0"/>
        </a:spcAft>
        <a:defRPr lang="es-ES_tradnl" sz="4400" kern="1200" dirty="0">
          <a:solidFill>
            <a:schemeClr val="bg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ctr" rtl="0" eaLnBrk="0" fontAlgn="base" hangingPunct="0">
        <a:spcBef>
          <a:spcPct val="0"/>
        </a:spcBef>
        <a:spcAft>
          <a:spcPct val="0"/>
        </a:spcAft>
        <a:defRPr sz="4400">
          <a:solidFill>
            <a:schemeClr val="bg1"/>
          </a:solidFill>
          <a:latin typeface="Franklin Gothic Demi Cond" pitchFamily="34" charset="0"/>
        </a:defRPr>
      </a:lvl2pPr>
      <a:lvl3pPr algn="ctr" rtl="0" eaLnBrk="0" fontAlgn="base" hangingPunct="0">
        <a:spcBef>
          <a:spcPct val="0"/>
        </a:spcBef>
        <a:spcAft>
          <a:spcPct val="0"/>
        </a:spcAft>
        <a:defRPr sz="4400">
          <a:solidFill>
            <a:schemeClr val="bg1"/>
          </a:solidFill>
          <a:latin typeface="Franklin Gothic Demi Cond" pitchFamily="34" charset="0"/>
        </a:defRPr>
      </a:lvl3pPr>
      <a:lvl4pPr algn="ctr" rtl="0" eaLnBrk="0" fontAlgn="base" hangingPunct="0">
        <a:spcBef>
          <a:spcPct val="0"/>
        </a:spcBef>
        <a:spcAft>
          <a:spcPct val="0"/>
        </a:spcAft>
        <a:defRPr sz="4400">
          <a:solidFill>
            <a:schemeClr val="bg1"/>
          </a:solidFill>
          <a:latin typeface="Franklin Gothic Demi Cond" pitchFamily="34" charset="0"/>
        </a:defRPr>
      </a:lvl4pPr>
      <a:lvl5pPr algn="ctr" rtl="0" eaLnBrk="0" fontAlgn="base" hangingPunct="0">
        <a:spcBef>
          <a:spcPct val="0"/>
        </a:spcBef>
        <a:spcAft>
          <a:spcPct val="0"/>
        </a:spcAft>
        <a:defRPr sz="4400">
          <a:solidFill>
            <a:schemeClr val="bg1"/>
          </a:solidFill>
          <a:latin typeface="Franklin Gothic Demi Cond" pitchFamily="34" charset="0"/>
        </a:defRPr>
      </a:lvl5pPr>
      <a:lvl6pPr marL="457200" algn="ctr" rtl="0" fontAlgn="base">
        <a:spcBef>
          <a:spcPct val="0"/>
        </a:spcBef>
        <a:spcAft>
          <a:spcPct val="0"/>
        </a:spcAft>
        <a:defRPr sz="4400">
          <a:solidFill>
            <a:schemeClr val="bg1"/>
          </a:solidFill>
          <a:latin typeface="Franklin Gothic Demi Cond" pitchFamily="34" charset="0"/>
        </a:defRPr>
      </a:lvl6pPr>
      <a:lvl7pPr marL="914400" algn="ctr" rtl="0" fontAlgn="base">
        <a:spcBef>
          <a:spcPct val="0"/>
        </a:spcBef>
        <a:spcAft>
          <a:spcPct val="0"/>
        </a:spcAft>
        <a:defRPr sz="4400">
          <a:solidFill>
            <a:schemeClr val="bg1"/>
          </a:solidFill>
          <a:latin typeface="Franklin Gothic Demi Cond" pitchFamily="34" charset="0"/>
        </a:defRPr>
      </a:lvl7pPr>
      <a:lvl8pPr marL="1371600" algn="ctr" rtl="0" fontAlgn="base">
        <a:spcBef>
          <a:spcPct val="0"/>
        </a:spcBef>
        <a:spcAft>
          <a:spcPct val="0"/>
        </a:spcAft>
        <a:defRPr sz="4400">
          <a:solidFill>
            <a:schemeClr val="bg1"/>
          </a:solidFill>
          <a:latin typeface="Franklin Gothic Demi Cond" pitchFamily="34" charset="0"/>
        </a:defRPr>
      </a:lvl8pPr>
      <a:lvl9pPr marL="1828800" algn="ctr" rtl="0" fontAlgn="base">
        <a:spcBef>
          <a:spcPct val="0"/>
        </a:spcBef>
        <a:spcAft>
          <a:spcPct val="0"/>
        </a:spcAft>
        <a:defRPr sz="4400">
          <a:solidFill>
            <a:schemeClr val="bg1"/>
          </a:solidFill>
          <a:latin typeface="Franklin Gothic Demi Cond" pitchFamily="34" charset="0"/>
        </a:defRPr>
      </a:lvl9pPr>
    </p:titleStyle>
    <p:bodyStyle>
      <a:lvl1pPr marL="342900" indent="-342900" algn="l" rtl="0" eaLnBrk="0" fontAlgn="base" hangingPunct="0">
        <a:spcBef>
          <a:spcPct val="20000"/>
        </a:spcBef>
        <a:spcAft>
          <a:spcPct val="0"/>
        </a:spcAft>
        <a:buClr>
          <a:srgbClr val="87189D"/>
        </a:buClr>
        <a:buFont typeface="Wingdings"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s-ES" sz="2800" kern="1200" dirty="0">
          <a:solidFill>
            <a:schemeClr val="tx1"/>
          </a:solidFill>
          <a:latin typeface="+mn-lt"/>
          <a:ea typeface="+mn-ea"/>
          <a:cs typeface="+mn-cs"/>
        </a:defRPr>
      </a:lvl2pPr>
      <a:lvl3pPr marL="1143000" indent="-228600" algn="l" rtl="0" eaLnBrk="0" fontAlgn="base" hangingPunct="0">
        <a:spcBef>
          <a:spcPct val="20000"/>
        </a:spcBef>
        <a:spcAft>
          <a:spcPct val="0"/>
        </a:spcAft>
        <a:buClr>
          <a:srgbClr val="87189D"/>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6 Imagen"/>
          <p:cNvPicPr>
            <a:picLocks noChangeAspect="1"/>
          </p:cNvPicPr>
          <p:nvPr userDrawn="1"/>
        </p:nvPicPr>
        <p:blipFill>
          <a:blip r:embed="rId2"/>
          <a:srcRect l="2419" t="10938" r="1521" b="16452"/>
          <a:stretch>
            <a:fillRect/>
          </a:stretch>
        </p:blipFill>
        <p:spPr bwMode="auto">
          <a:xfrm>
            <a:off x="1042988" y="1773238"/>
            <a:ext cx="7307262" cy="3657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m.marin@enfermedades-raras.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Gráfico&#10;&#10;Descripción generada automáticamente">
            <a:extLst>
              <a:ext uri="{FF2B5EF4-FFF2-40B4-BE49-F238E27FC236}">
                <a16:creationId xmlns:a16="http://schemas.microsoft.com/office/drawing/2014/main" id="{54A20FB2-4ED9-49F3-ACE7-0C99DCAB11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4192"/>
            <a:ext cx="9144000" cy="6469616"/>
          </a:xfrm>
        </p:spPr>
      </p:pic>
    </p:spTree>
    <p:extLst>
      <p:ext uri="{BB962C8B-B14F-4D97-AF65-F5344CB8AC3E}">
        <p14:creationId xmlns:p14="http://schemas.microsoft.com/office/powerpoint/2010/main" val="127727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852434"/>
            <a:ext cx="6018651" cy="2246769"/>
          </a:xfrm>
          <a:prstGeom prst="rect">
            <a:avLst/>
          </a:prstGeom>
          <a:noFill/>
        </p:spPr>
        <p:txBody>
          <a:bodyPr wrap="square" rtlCol="0">
            <a:spAutoFit/>
          </a:bodyPr>
          <a:lstStyle/>
          <a:p>
            <a:r>
              <a:rPr lang="es-ES" sz="2800" b="1" dirty="0">
                <a:solidFill>
                  <a:srgbClr val="87189D"/>
                </a:solidFill>
                <a:latin typeface="+mj-lt"/>
              </a:rPr>
              <a:t>Si necesitas hacer alguna consulta contacta con:</a:t>
            </a:r>
          </a:p>
          <a:p>
            <a:r>
              <a:rPr lang="es-ES" sz="2800" b="1" dirty="0">
                <a:solidFill>
                  <a:srgbClr val="87189D"/>
                </a:solidFill>
                <a:latin typeface="+mj-lt"/>
              </a:rPr>
              <a:t>Área de Inclusión – FEDER -</a:t>
            </a:r>
          </a:p>
          <a:p>
            <a:endParaRPr lang="es-ES" sz="2800" dirty="0">
              <a:latin typeface="+mj-lt"/>
            </a:endParaRPr>
          </a:p>
          <a:p>
            <a:r>
              <a:rPr lang="es-ES" sz="2800" dirty="0">
                <a:latin typeface="+mj-lt"/>
                <a:hlinkClick r:id="rId2"/>
              </a:rPr>
              <a:t>c.morala@enfermedades-raras.org</a:t>
            </a:r>
            <a:r>
              <a:rPr lang="es-ES" sz="2800" dirty="0">
                <a:latin typeface="+mj-lt"/>
              </a:rPr>
              <a:t> </a:t>
            </a:r>
          </a:p>
        </p:txBody>
      </p:sp>
    </p:spTree>
    <p:extLst>
      <p:ext uri="{BB962C8B-B14F-4D97-AF65-F5344CB8AC3E}">
        <p14:creationId xmlns:p14="http://schemas.microsoft.com/office/powerpoint/2010/main" val="354974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Texto&#10;&#10;Descripción generada automáticamente">
            <a:extLst>
              <a:ext uri="{FF2B5EF4-FFF2-40B4-BE49-F238E27FC236}">
                <a16:creationId xmlns:a16="http://schemas.microsoft.com/office/drawing/2014/main" id="{FB04624A-54BA-469B-8543-D9722671AF6E}"/>
              </a:ext>
            </a:extLst>
          </p:cNvPr>
          <p:cNvPicPr>
            <a:picLocks noChangeAspect="1"/>
          </p:cNvPicPr>
          <p:nvPr/>
        </p:nvPicPr>
        <p:blipFill rotWithShape="1">
          <a:blip r:embed="rId2">
            <a:extLst>
              <a:ext uri="{28A0092B-C50C-407E-A947-70E740481C1C}">
                <a14:useLocalDpi xmlns:a14="http://schemas.microsoft.com/office/drawing/2010/main" val="0"/>
              </a:ext>
            </a:extLst>
          </a:blip>
          <a:srcRect l="46842" t="61537" r="11017" b="7295"/>
          <a:stretch/>
        </p:blipFill>
        <p:spPr>
          <a:xfrm>
            <a:off x="4955528" y="4628113"/>
            <a:ext cx="2902113" cy="1518714"/>
          </a:xfrm>
          <a:prstGeom prst="rect">
            <a:avLst/>
          </a:prstGeom>
        </p:spPr>
      </p:pic>
      <p:sp>
        <p:nvSpPr>
          <p:cNvPr id="2" name="Título 1">
            <a:extLst>
              <a:ext uri="{FF2B5EF4-FFF2-40B4-BE49-F238E27FC236}">
                <a16:creationId xmlns:a16="http://schemas.microsoft.com/office/drawing/2014/main" id="{47F14AC1-9FE8-4DB8-A918-E38F2C1CED15}"/>
              </a:ext>
            </a:extLst>
          </p:cNvPr>
          <p:cNvSpPr>
            <a:spLocks noGrp="1"/>
          </p:cNvSpPr>
          <p:nvPr>
            <p:ph type="title"/>
          </p:nvPr>
        </p:nvSpPr>
        <p:spPr>
          <a:xfrm>
            <a:off x="-1" y="0"/>
            <a:ext cx="7281907" cy="1143000"/>
          </a:xfrm>
        </p:spPr>
        <p:txBody>
          <a:bodyPr/>
          <a:lstStyle/>
          <a:p>
            <a:r>
              <a:rPr lang="es-ES" dirty="0"/>
              <a:t>Actividades del proyecto</a:t>
            </a:r>
          </a:p>
        </p:txBody>
      </p:sp>
      <p:graphicFrame>
        <p:nvGraphicFramePr>
          <p:cNvPr id="3" name="Diagrama 2">
            <a:extLst>
              <a:ext uri="{FF2B5EF4-FFF2-40B4-BE49-F238E27FC236}">
                <a16:creationId xmlns:a16="http://schemas.microsoft.com/office/drawing/2014/main" id="{ED81F09B-EF1C-4B9D-943D-B23959763D1A}"/>
              </a:ext>
            </a:extLst>
          </p:cNvPr>
          <p:cNvGraphicFramePr/>
          <p:nvPr>
            <p:extLst>
              <p:ext uri="{D42A27DB-BD31-4B8C-83A1-F6EECF244321}">
                <p14:modId xmlns:p14="http://schemas.microsoft.com/office/powerpoint/2010/main" val="1335421624"/>
              </p:ext>
            </p:extLst>
          </p:nvPr>
        </p:nvGraphicFramePr>
        <p:xfrm>
          <a:off x="154982" y="1060705"/>
          <a:ext cx="8834035" cy="356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10241931-3713-472A-9B0A-9E56639D9EED}"/>
              </a:ext>
            </a:extLst>
          </p:cNvPr>
          <p:cNvGraphicFramePr/>
          <p:nvPr>
            <p:extLst>
              <p:ext uri="{D42A27DB-BD31-4B8C-83A1-F6EECF244321}">
                <p14:modId xmlns:p14="http://schemas.microsoft.com/office/powerpoint/2010/main" val="3118410862"/>
              </p:ext>
            </p:extLst>
          </p:nvPr>
        </p:nvGraphicFramePr>
        <p:xfrm>
          <a:off x="179579" y="4130325"/>
          <a:ext cx="4489341" cy="20165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06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B4078-1009-4E7C-97FC-B4BD0474D822}"/>
              </a:ext>
            </a:extLst>
          </p:cNvPr>
          <p:cNvSpPr>
            <a:spLocks noGrp="1"/>
          </p:cNvSpPr>
          <p:nvPr>
            <p:ph type="title"/>
          </p:nvPr>
        </p:nvSpPr>
        <p:spPr/>
        <p:txBody>
          <a:bodyPr>
            <a:noAutofit/>
          </a:bodyPr>
          <a:lstStyle/>
          <a:p>
            <a:pPr algn="l"/>
            <a:r>
              <a:rPr lang="es-ES" sz="2800" b="1">
                <a:effectLst/>
                <a:cs typeface="+mn-cs"/>
              </a:rPr>
              <a:t>Federito, el trébol de cuatro hojas</a:t>
            </a:r>
            <a:endParaRPr lang="es-ES" sz="2800">
              <a:effectLst/>
            </a:endParaRPr>
          </a:p>
        </p:txBody>
      </p:sp>
      <p:sp>
        <p:nvSpPr>
          <p:cNvPr id="3" name="Marcador de contenido 2">
            <a:extLst>
              <a:ext uri="{FF2B5EF4-FFF2-40B4-BE49-F238E27FC236}">
                <a16:creationId xmlns:a16="http://schemas.microsoft.com/office/drawing/2014/main" id="{3C3AA448-3FEB-4469-B880-02D862510371}"/>
              </a:ext>
            </a:extLst>
          </p:cNvPr>
          <p:cNvSpPr>
            <a:spLocks noGrp="1"/>
          </p:cNvSpPr>
          <p:nvPr>
            <p:ph idx="1"/>
          </p:nvPr>
        </p:nvSpPr>
        <p:spPr>
          <a:xfrm>
            <a:off x="568035" y="2087346"/>
            <a:ext cx="7578437" cy="4525963"/>
          </a:xfrm>
        </p:spPr>
        <p:txBody>
          <a:bodyPr/>
          <a:lstStyle/>
          <a:p>
            <a:pPr marL="0" indent="0">
              <a:buNone/>
            </a:pPr>
            <a:endParaRPr lang="es-ES" sz="1800">
              <a:solidFill>
                <a:srgbClr val="222222"/>
              </a:solidFill>
            </a:endParaRPr>
          </a:p>
          <a:p>
            <a:endParaRPr lang="es-ES" sz="1800"/>
          </a:p>
        </p:txBody>
      </p:sp>
      <p:pic>
        <p:nvPicPr>
          <p:cNvPr id="9" name="Imagen 8" descr="Texto&#10;&#10;Descripción generada automáticamente">
            <a:extLst>
              <a:ext uri="{FF2B5EF4-FFF2-40B4-BE49-F238E27FC236}">
                <a16:creationId xmlns:a16="http://schemas.microsoft.com/office/drawing/2014/main" id="{3735E387-0AAF-4917-837A-2F1C836F98DD}"/>
              </a:ext>
            </a:extLst>
          </p:cNvPr>
          <p:cNvPicPr>
            <a:picLocks noChangeAspect="1"/>
          </p:cNvPicPr>
          <p:nvPr/>
        </p:nvPicPr>
        <p:blipFill rotWithShape="1">
          <a:blip r:embed="rId2">
            <a:extLst>
              <a:ext uri="{28A0092B-C50C-407E-A947-70E740481C1C}">
                <a14:useLocalDpi xmlns:a14="http://schemas.microsoft.com/office/drawing/2010/main" val="0"/>
              </a:ext>
            </a:extLst>
          </a:blip>
          <a:srcRect l="52373" t="58562" r="9831" b="7002"/>
          <a:stretch/>
        </p:blipFill>
        <p:spPr>
          <a:xfrm>
            <a:off x="5814679" y="4697148"/>
            <a:ext cx="3218018" cy="2074394"/>
          </a:xfrm>
          <a:prstGeom prst="rect">
            <a:avLst/>
          </a:prstGeom>
        </p:spPr>
      </p:pic>
      <p:sp>
        <p:nvSpPr>
          <p:cNvPr id="10" name="Rectángulo 9">
            <a:extLst>
              <a:ext uri="{FF2B5EF4-FFF2-40B4-BE49-F238E27FC236}">
                <a16:creationId xmlns:a16="http://schemas.microsoft.com/office/drawing/2014/main" id="{86D149DC-97D9-49FB-BBA5-417A2F3CC77D}"/>
              </a:ext>
            </a:extLst>
          </p:cNvPr>
          <p:cNvSpPr/>
          <p:nvPr/>
        </p:nvSpPr>
        <p:spPr>
          <a:xfrm>
            <a:off x="5390593" y="4929621"/>
            <a:ext cx="1596325" cy="393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Diagrama 7">
            <a:extLst>
              <a:ext uri="{FF2B5EF4-FFF2-40B4-BE49-F238E27FC236}">
                <a16:creationId xmlns:a16="http://schemas.microsoft.com/office/drawing/2014/main" id="{E16622CB-8233-4B19-8BE2-2CB2B0176015}"/>
              </a:ext>
            </a:extLst>
          </p:cNvPr>
          <p:cNvGraphicFramePr/>
          <p:nvPr>
            <p:extLst>
              <p:ext uri="{D42A27DB-BD31-4B8C-83A1-F6EECF244321}">
                <p14:modId xmlns:p14="http://schemas.microsoft.com/office/powerpoint/2010/main" val="3964661431"/>
              </p:ext>
            </p:extLst>
          </p:nvPr>
        </p:nvGraphicFramePr>
        <p:xfrm>
          <a:off x="417748" y="1623785"/>
          <a:ext cx="7005940" cy="329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a16="http://schemas.microsoft.com/office/drawing/2014/main" id="{9179D0B0-9A12-4D61-841E-449AAAA61FAF}"/>
              </a:ext>
            </a:extLst>
          </p:cNvPr>
          <p:cNvSpPr/>
          <p:nvPr/>
        </p:nvSpPr>
        <p:spPr>
          <a:xfrm>
            <a:off x="4798133" y="5408039"/>
            <a:ext cx="1596325" cy="393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7455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88504-C435-42F8-9FE7-08B67B842DCA}"/>
              </a:ext>
            </a:extLst>
          </p:cNvPr>
          <p:cNvSpPr>
            <a:spLocks noGrp="1"/>
          </p:cNvSpPr>
          <p:nvPr>
            <p:ph type="title"/>
          </p:nvPr>
        </p:nvSpPr>
        <p:spPr/>
        <p:txBody>
          <a:bodyPr>
            <a:noAutofit/>
          </a:bodyPr>
          <a:lstStyle/>
          <a:p>
            <a:pPr algn="l"/>
            <a:r>
              <a:rPr lang="es-ES" sz="3600" dirty="0"/>
              <a:t>Come sano y mueve el esqueleto</a:t>
            </a:r>
          </a:p>
        </p:txBody>
      </p:sp>
      <p:graphicFrame>
        <p:nvGraphicFramePr>
          <p:cNvPr id="8" name="Diagrama 7">
            <a:extLst>
              <a:ext uri="{FF2B5EF4-FFF2-40B4-BE49-F238E27FC236}">
                <a16:creationId xmlns:a16="http://schemas.microsoft.com/office/drawing/2014/main" id="{B2369FC9-0D94-492F-9546-2FDD57A5F9C9}"/>
              </a:ext>
            </a:extLst>
          </p:cNvPr>
          <p:cNvGraphicFramePr/>
          <p:nvPr>
            <p:extLst>
              <p:ext uri="{D42A27DB-BD31-4B8C-83A1-F6EECF244321}">
                <p14:modId xmlns:p14="http://schemas.microsoft.com/office/powerpoint/2010/main" val="568406719"/>
              </p:ext>
            </p:extLst>
          </p:nvPr>
        </p:nvGraphicFramePr>
        <p:xfrm>
          <a:off x="2805193" y="1415204"/>
          <a:ext cx="6246322" cy="4602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Gráfico&#10;&#10;Descripción generada automáticamente">
            <a:extLst>
              <a:ext uri="{FF2B5EF4-FFF2-40B4-BE49-F238E27FC236}">
                <a16:creationId xmlns:a16="http://schemas.microsoft.com/office/drawing/2014/main" id="{07AD1BBC-24F6-4FAF-8485-91393EE2C657}"/>
              </a:ext>
            </a:extLst>
          </p:cNvPr>
          <p:cNvPicPr>
            <a:picLocks noChangeAspect="1"/>
          </p:cNvPicPr>
          <p:nvPr/>
        </p:nvPicPr>
        <p:blipFill rotWithShape="1">
          <a:blip r:embed="rId7">
            <a:extLst>
              <a:ext uri="{28A0092B-C50C-407E-A947-70E740481C1C}">
                <a14:useLocalDpi xmlns:a14="http://schemas.microsoft.com/office/drawing/2010/main" val="0"/>
              </a:ext>
            </a:extLst>
          </a:blip>
          <a:srcRect l="61356" t="35088" r="2881" b="7277"/>
          <a:stretch/>
        </p:blipFill>
        <p:spPr>
          <a:xfrm>
            <a:off x="149437" y="3115159"/>
            <a:ext cx="2835196" cy="3232805"/>
          </a:xfrm>
          <a:prstGeom prst="rect">
            <a:avLst/>
          </a:prstGeom>
        </p:spPr>
      </p:pic>
      <p:sp>
        <p:nvSpPr>
          <p:cNvPr id="6" name="Rectángulo 5">
            <a:extLst>
              <a:ext uri="{FF2B5EF4-FFF2-40B4-BE49-F238E27FC236}">
                <a16:creationId xmlns:a16="http://schemas.microsoft.com/office/drawing/2014/main" id="{0CCAEBE3-B657-4864-8744-591A01621273}"/>
              </a:ext>
            </a:extLst>
          </p:cNvPr>
          <p:cNvSpPr/>
          <p:nvPr/>
        </p:nvSpPr>
        <p:spPr>
          <a:xfrm>
            <a:off x="2402237" y="5842861"/>
            <a:ext cx="805912" cy="797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256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02973-91DC-4B63-815B-A51A1EAF4FD2}"/>
              </a:ext>
            </a:extLst>
          </p:cNvPr>
          <p:cNvSpPr>
            <a:spLocks noGrp="1"/>
          </p:cNvSpPr>
          <p:nvPr>
            <p:ph type="title"/>
          </p:nvPr>
        </p:nvSpPr>
        <p:spPr/>
        <p:txBody>
          <a:bodyPr>
            <a:normAutofit/>
          </a:bodyPr>
          <a:lstStyle/>
          <a:p>
            <a:pPr algn="l"/>
            <a:r>
              <a:rPr lang="es-ES" sz="3600" dirty="0"/>
              <a:t>Todos y todas contamos por igual</a:t>
            </a:r>
          </a:p>
        </p:txBody>
      </p:sp>
      <p:graphicFrame>
        <p:nvGraphicFramePr>
          <p:cNvPr id="5" name="Diagrama 4">
            <a:extLst>
              <a:ext uri="{FF2B5EF4-FFF2-40B4-BE49-F238E27FC236}">
                <a16:creationId xmlns:a16="http://schemas.microsoft.com/office/drawing/2014/main" id="{1D9ADE22-03E5-42F0-8F5D-47493D1DC96A}"/>
              </a:ext>
            </a:extLst>
          </p:cNvPr>
          <p:cNvGraphicFramePr/>
          <p:nvPr>
            <p:extLst>
              <p:ext uri="{D42A27DB-BD31-4B8C-83A1-F6EECF244321}">
                <p14:modId xmlns:p14="http://schemas.microsoft.com/office/powerpoint/2010/main" val="1579313614"/>
              </p:ext>
            </p:extLst>
          </p:nvPr>
        </p:nvGraphicFramePr>
        <p:xfrm>
          <a:off x="308792" y="1599123"/>
          <a:ext cx="8494245" cy="2709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nterfaz de usuario gráfica&#10;&#10;Descripción generada automáticamente">
            <a:extLst>
              <a:ext uri="{FF2B5EF4-FFF2-40B4-BE49-F238E27FC236}">
                <a16:creationId xmlns:a16="http://schemas.microsoft.com/office/drawing/2014/main" id="{ED89FAFB-3995-4718-B56D-B672E372EA54}"/>
              </a:ext>
            </a:extLst>
          </p:cNvPr>
          <p:cNvPicPr>
            <a:picLocks noChangeAspect="1"/>
          </p:cNvPicPr>
          <p:nvPr/>
        </p:nvPicPr>
        <p:blipFill rotWithShape="1">
          <a:blip r:embed="rId7">
            <a:extLst>
              <a:ext uri="{28A0092B-C50C-407E-A947-70E740481C1C}">
                <a14:useLocalDpi xmlns:a14="http://schemas.microsoft.com/office/drawing/2010/main" val="0"/>
              </a:ext>
            </a:extLst>
          </a:blip>
          <a:srcRect l="6755" t="58564" r="9999" b="5982"/>
          <a:stretch/>
        </p:blipFill>
        <p:spPr>
          <a:xfrm>
            <a:off x="975218" y="4562188"/>
            <a:ext cx="7193563" cy="2167656"/>
          </a:xfrm>
          <a:prstGeom prst="rect">
            <a:avLst/>
          </a:prstGeom>
        </p:spPr>
      </p:pic>
    </p:spTree>
    <p:extLst>
      <p:ext uri="{BB962C8B-B14F-4D97-AF65-F5344CB8AC3E}">
        <p14:creationId xmlns:p14="http://schemas.microsoft.com/office/powerpoint/2010/main" val="62463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9362-00B0-42CC-9983-2EC1CBA317EE}"/>
              </a:ext>
            </a:extLst>
          </p:cNvPr>
          <p:cNvSpPr>
            <a:spLocks noGrp="1"/>
          </p:cNvSpPr>
          <p:nvPr>
            <p:ph type="title"/>
          </p:nvPr>
        </p:nvSpPr>
        <p:spPr/>
        <p:txBody>
          <a:bodyPr>
            <a:noAutofit/>
          </a:bodyPr>
          <a:lstStyle/>
          <a:p>
            <a:pPr algn="l"/>
            <a:r>
              <a:rPr lang="es-ES" sz="3600" b="1" dirty="0">
                <a:effectLst/>
              </a:rPr>
              <a:t>HÁBITOS DE PROTECCIÓN E HIGIENE FRENTE A LA COVID-19</a:t>
            </a:r>
            <a:endParaRPr lang="es-ES" sz="3600" dirty="0"/>
          </a:p>
        </p:txBody>
      </p:sp>
      <p:graphicFrame>
        <p:nvGraphicFramePr>
          <p:cNvPr id="5" name="Marcador de contenido 4">
            <a:extLst>
              <a:ext uri="{FF2B5EF4-FFF2-40B4-BE49-F238E27FC236}">
                <a16:creationId xmlns:a16="http://schemas.microsoft.com/office/drawing/2014/main" id="{D3C057A9-76EB-47CD-8F41-2E3B3D008ED2}"/>
              </a:ext>
            </a:extLst>
          </p:cNvPr>
          <p:cNvGraphicFramePr>
            <a:graphicFrameLocks noGrp="1"/>
          </p:cNvGraphicFramePr>
          <p:nvPr>
            <p:ph idx="1"/>
            <p:extLst>
              <p:ext uri="{D42A27DB-BD31-4B8C-83A1-F6EECF244321}">
                <p14:modId xmlns:p14="http://schemas.microsoft.com/office/powerpoint/2010/main" val="628462297"/>
              </p:ext>
            </p:extLst>
          </p:nvPr>
        </p:nvGraphicFramePr>
        <p:xfrm>
          <a:off x="618258" y="4245781"/>
          <a:ext cx="7907483" cy="191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9CCE28D-A13A-40C4-BDA0-2FBD7B867336}"/>
              </a:ext>
            </a:extLst>
          </p:cNvPr>
          <p:cNvSpPr txBox="1"/>
          <p:nvPr/>
        </p:nvSpPr>
        <p:spPr>
          <a:xfrm>
            <a:off x="618258" y="1589848"/>
            <a:ext cx="8025826" cy="2585323"/>
          </a:xfrm>
          <a:prstGeom prst="rect">
            <a:avLst/>
          </a:prstGeom>
          <a:noFill/>
        </p:spPr>
        <p:txBody>
          <a:bodyPr wrap="square" rtlCol="0">
            <a:spAutoFit/>
          </a:bodyPr>
          <a:lstStyle/>
          <a:p>
            <a:r>
              <a:rPr lang="es-ES" sz="1800" kern="1200" dirty="0">
                <a:solidFill>
                  <a:schemeClr val="tx1"/>
                </a:solidFill>
                <a:effectLst/>
                <a:latin typeface="+mn-lt"/>
                <a:ea typeface="+mn-ea"/>
                <a:cs typeface="+mn-cs"/>
              </a:rPr>
              <a:t>El alumnado que convive con alguna ER se enfrenta a la escolarización con más inconvenientes e incertidumbre que el resto, ya que presenta vulnerabilidades y necesidades concretas por las posibles implicaciones del virus sobre la patología. Muchas de las ER cursan con dificultades respiratorias y en el sistema inmune, a lo cual se une, además, el miedo al contagio al desconocer las implicaciones de la patología con el virus. Se promoverá que todo el alumnado del aula de esta alumna pueda seguir de manera rigurosa las medidas de protección e higiene necesarias.</a:t>
            </a:r>
          </a:p>
          <a:p>
            <a:endParaRPr lang="es-ES" dirty="0"/>
          </a:p>
        </p:txBody>
      </p:sp>
    </p:spTree>
    <p:extLst>
      <p:ext uri="{BB962C8B-B14F-4D97-AF65-F5344CB8AC3E}">
        <p14:creationId xmlns:p14="http://schemas.microsoft.com/office/powerpoint/2010/main" val="200592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68804-ADE6-4B1C-A74F-AF9524554F98}"/>
              </a:ext>
            </a:extLst>
          </p:cNvPr>
          <p:cNvSpPr>
            <a:spLocks noGrp="1"/>
          </p:cNvSpPr>
          <p:nvPr>
            <p:ph type="title"/>
          </p:nvPr>
        </p:nvSpPr>
        <p:spPr/>
        <p:txBody>
          <a:bodyPr>
            <a:noAutofit/>
          </a:bodyPr>
          <a:lstStyle/>
          <a:p>
            <a:pPr algn="l"/>
            <a:r>
              <a:rPr lang="es-ES" sz="3600" dirty="0"/>
              <a:t>Confeccionando mi mascarilla</a:t>
            </a:r>
          </a:p>
        </p:txBody>
      </p:sp>
      <p:sp>
        <p:nvSpPr>
          <p:cNvPr id="3" name="Marcador de contenido 2">
            <a:extLst>
              <a:ext uri="{FF2B5EF4-FFF2-40B4-BE49-F238E27FC236}">
                <a16:creationId xmlns:a16="http://schemas.microsoft.com/office/drawing/2014/main" id="{BB92EEA6-91ED-4B10-8908-51EC3609CB56}"/>
              </a:ext>
            </a:extLst>
          </p:cNvPr>
          <p:cNvSpPr>
            <a:spLocks noGrp="1"/>
          </p:cNvSpPr>
          <p:nvPr>
            <p:ph idx="1"/>
          </p:nvPr>
        </p:nvSpPr>
        <p:spPr>
          <a:xfrm>
            <a:off x="296767" y="1797804"/>
            <a:ext cx="8674448" cy="4602044"/>
          </a:xfrm>
        </p:spPr>
        <p:txBody>
          <a:bodyPr/>
          <a:lstStyle/>
          <a:p>
            <a:r>
              <a:rPr lang="es-ES" sz="1800" dirty="0"/>
              <a:t>Destinado a alumnos y alumnas que estén cursando el último nivel de Educación Infantil (5 años) y 1º y 2º de Educación Primaria (6-8 años). </a:t>
            </a:r>
          </a:p>
          <a:p>
            <a:r>
              <a:rPr lang="es-ES" sz="1800" dirty="0"/>
              <a:t>Primer acercamiento a las ER. </a:t>
            </a:r>
          </a:p>
          <a:p>
            <a:r>
              <a:rPr lang="es-ES" sz="1800" dirty="0"/>
              <a:t>Concienciar al alumnado sobre la importancia del uso de la mascarilla.</a:t>
            </a:r>
          </a:p>
          <a:p>
            <a:endParaRPr lang="es-ES" sz="1800" dirty="0"/>
          </a:p>
        </p:txBody>
      </p:sp>
      <p:pic>
        <p:nvPicPr>
          <p:cNvPr id="8" name="Imagen 7" descr="Texto&#10;&#10;Descripción generada automáticamente">
            <a:extLst>
              <a:ext uri="{FF2B5EF4-FFF2-40B4-BE49-F238E27FC236}">
                <a16:creationId xmlns:a16="http://schemas.microsoft.com/office/drawing/2014/main" id="{60B2552C-A719-437A-A0A4-D79384587D4D}"/>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46107" r="5085" b="6476"/>
          <a:stretch/>
        </p:blipFill>
        <p:spPr>
          <a:xfrm>
            <a:off x="2518474" y="3537488"/>
            <a:ext cx="4107051" cy="3067711"/>
          </a:xfrm>
          <a:prstGeom prst="rect">
            <a:avLst/>
          </a:prstGeom>
        </p:spPr>
      </p:pic>
      <p:sp>
        <p:nvSpPr>
          <p:cNvPr id="9" name="Rectángulo 8">
            <a:extLst>
              <a:ext uri="{FF2B5EF4-FFF2-40B4-BE49-F238E27FC236}">
                <a16:creationId xmlns:a16="http://schemas.microsoft.com/office/drawing/2014/main" id="{94546CA9-CAA5-4BF7-ADE6-A202C0AEAACF}"/>
              </a:ext>
            </a:extLst>
          </p:cNvPr>
          <p:cNvSpPr/>
          <p:nvPr/>
        </p:nvSpPr>
        <p:spPr>
          <a:xfrm>
            <a:off x="6183824" y="5938772"/>
            <a:ext cx="635430" cy="666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8297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B5041-0ECC-402D-A8DE-7845D23234E1}"/>
              </a:ext>
            </a:extLst>
          </p:cNvPr>
          <p:cNvSpPr>
            <a:spLocks noGrp="1"/>
          </p:cNvSpPr>
          <p:nvPr>
            <p:ph type="title"/>
          </p:nvPr>
        </p:nvSpPr>
        <p:spPr/>
        <p:txBody>
          <a:bodyPr>
            <a:noAutofit/>
          </a:bodyPr>
          <a:lstStyle/>
          <a:p>
            <a:pPr algn="l"/>
            <a:r>
              <a:rPr lang="es-ES" sz="3600" dirty="0"/>
              <a:t>Me lavo las manos </a:t>
            </a:r>
          </a:p>
        </p:txBody>
      </p:sp>
      <p:sp>
        <p:nvSpPr>
          <p:cNvPr id="3" name="Marcador de contenido 2">
            <a:extLst>
              <a:ext uri="{FF2B5EF4-FFF2-40B4-BE49-F238E27FC236}">
                <a16:creationId xmlns:a16="http://schemas.microsoft.com/office/drawing/2014/main" id="{0599E8BC-489C-4CD7-B8D2-380C01B6A4F7}"/>
              </a:ext>
            </a:extLst>
          </p:cNvPr>
          <p:cNvSpPr>
            <a:spLocks noGrp="1"/>
          </p:cNvSpPr>
          <p:nvPr>
            <p:ph idx="1"/>
          </p:nvPr>
        </p:nvSpPr>
        <p:spPr>
          <a:xfrm>
            <a:off x="446649" y="1894668"/>
            <a:ext cx="8250702" cy="4525963"/>
          </a:xfrm>
        </p:spPr>
        <p:txBody>
          <a:bodyPr/>
          <a:lstStyle/>
          <a:p>
            <a:r>
              <a:rPr lang="es-ES" sz="1800" dirty="0">
                <a:latin typeface="+mj-lt"/>
              </a:rPr>
              <a:t>Destinado a alumnos y alumnas que estén cursando 3º y 4 º de primaria (8-10 años).</a:t>
            </a:r>
          </a:p>
          <a:p>
            <a:r>
              <a:rPr lang="es-ES" sz="1800" dirty="0">
                <a:latin typeface="+mj-lt"/>
              </a:rPr>
              <a:t>Conocerán la importancia del lavado de manos frente a la COVID-19.</a:t>
            </a:r>
          </a:p>
          <a:p>
            <a:endParaRPr lang="es-ES" sz="1800" dirty="0">
              <a:latin typeface="DseFranklin Gothic Book (Cuerpo)"/>
            </a:endParaRPr>
          </a:p>
        </p:txBody>
      </p:sp>
      <p:pic>
        <p:nvPicPr>
          <p:cNvPr id="8" name="Imagen 7" descr="Interfaz de usuario gráfica, Aplicación&#10;&#10;Descripción generada automáticamente">
            <a:extLst>
              <a:ext uri="{FF2B5EF4-FFF2-40B4-BE49-F238E27FC236}">
                <a16:creationId xmlns:a16="http://schemas.microsoft.com/office/drawing/2014/main" id="{E62A622D-DF32-4F36-BBFE-D710BD42DBB7}"/>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41556" r="5000" b="8310"/>
          <a:stretch/>
        </p:blipFill>
        <p:spPr>
          <a:xfrm>
            <a:off x="2725963" y="3429000"/>
            <a:ext cx="3692073" cy="2910265"/>
          </a:xfrm>
          <a:prstGeom prst="rect">
            <a:avLst/>
          </a:prstGeom>
        </p:spPr>
      </p:pic>
      <p:sp>
        <p:nvSpPr>
          <p:cNvPr id="10" name="Rectángulo 9">
            <a:extLst>
              <a:ext uri="{FF2B5EF4-FFF2-40B4-BE49-F238E27FC236}">
                <a16:creationId xmlns:a16="http://schemas.microsoft.com/office/drawing/2014/main" id="{94A0F2CB-DEE1-4A55-8FBC-FEE4670A81E1}"/>
              </a:ext>
            </a:extLst>
          </p:cNvPr>
          <p:cNvSpPr/>
          <p:nvPr/>
        </p:nvSpPr>
        <p:spPr>
          <a:xfrm>
            <a:off x="5877334" y="5816655"/>
            <a:ext cx="635430" cy="666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66F1B03C-B329-4CA1-9DDB-3FEF2E04021C}"/>
              </a:ext>
            </a:extLst>
          </p:cNvPr>
          <p:cNvSpPr/>
          <p:nvPr/>
        </p:nvSpPr>
        <p:spPr>
          <a:xfrm>
            <a:off x="2313520" y="3824435"/>
            <a:ext cx="817138" cy="666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101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7BDB1-D748-4341-9710-02EFCA7B816B}"/>
              </a:ext>
            </a:extLst>
          </p:cNvPr>
          <p:cNvSpPr>
            <a:spLocks noGrp="1"/>
          </p:cNvSpPr>
          <p:nvPr>
            <p:ph type="title"/>
          </p:nvPr>
        </p:nvSpPr>
        <p:spPr/>
        <p:txBody>
          <a:bodyPr>
            <a:noAutofit/>
          </a:bodyPr>
          <a:lstStyle/>
          <a:p>
            <a:pPr algn="l"/>
            <a:r>
              <a:rPr lang="es-ES" sz="3600" dirty="0"/>
              <a:t>Distancia Social</a:t>
            </a:r>
          </a:p>
        </p:txBody>
      </p:sp>
      <p:sp>
        <p:nvSpPr>
          <p:cNvPr id="6" name="Marcador de contenido 5">
            <a:extLst>
              <a:ext uri="{FF2B5EF4-FFF2-40B4-BE49-F238E27FC236}">
                <a16:creationId xmlns:a16="http://schemas.microsoft.com/office/drawing/2014/main" id="{4AF07889-F49F-48C4-ACF9-0A091B0F3CD8}"/>
              </a:ext>
            </a:extLst>
          </p:cNvPr>
          <p:cNvSpPr>
            <a:spLocks noGrp="1"/>
          </p:cNvSpPr>
          <p:nvPr>
            <p:ph idx="1"/>
          </p:nvPr>
        </p:nvSpPr>
        <p:spPr>
          <a:xfrm>
            <a:off x="519193" y="1824368"/>
            <a:ext cx="8485322" cy="4525963"/>
          </a:xfrm>
        </p:spPr>
        <p:txBody>
          <a:bodyPr/>
          <a:lstStyle/>
          <a:p>
            <a:r>
              <a:rPr lang="es-ES" sz="1800" dirty="0"/>
              <a:t>Destinado a alumnos y alumnas que estén cursando 5º y 6º de Educación Primaria (10-12 años).</a:t>
            </a:r>
          </a:p>
          <a:p>
            <a:r>
              <a:rPr lang="es-ES" sz="1800" dirty="0"/>
              <a:t>El objetivo de la tarea es concienciar sobre la importancia de mantener la distancia social a partir de un juego que actuará como metáfora del funcionamiento de la pandemia. </a:t>
            </a:r>
          </a:p>
          <a:p>
            <a:endParaRPr lang="es-ES" sz="1800" dirty="0"/>
          </a:p>
          <a:p>
            <a:endParaRPr lang="es-ES" sz="1800" dirty="0"/>
          </a:p>
        </p:txBody>
      </p:sp>
      <p:pic>
        <p:nvPicPr>
          <p:cNvPr id="5" name="Imagen 4" descr="Diagrama&#10;&#10;Descripción generada automáticamente">
            <a:extLst>
              <a:ext uri="{FF2B5EF4-FFF2-40B4-BE49-F238E27FC236}">
                <a16:creationId xmlns:a16="http://schemas.microsoft.com/office/drawing/2014/main" id="{B768129C-411E-43A9-8E2F-5E3A15FB790F}"/>
              </a:ext>
            </a:extLst>
          </p:cNvPr>
          <p:cNvPicPr>
            <a:picLocks noChangeAspect="1"/>
          </p:cNvPicPr>
          <p:nvPr/>
        </p:nvPicPr>
        <p:blipFill rotWithShape="1">
          <a:blip r:embed="rId2">
            <a:extLst>
              <a:ext uri="{28A0092B-C50C-407E-A947-70E740481C1C}">
                <a14:useLocalDpi xmlns:a14="http://schemas.microsoft.com/office/drawing/2010/main" val="0"/>
              </a:ext>
            </a:extLst>
          </a:blip>
          <a:srcRect l="25593" t="51855" r="27627" b="6222"/>
          <a:stretch/>
        </p:blipFill>
        <p:spPr>
          <a:xfrm>
            <a:off x="2603715" y="4087350"/>
            <a:ext cx="3936570" cy="2496013"/>
          </a:xfrm>
          <a:prstGeom prst="rect">
            <a:avLst/>
          </a:prstGeom>
        </p:spPr>
      </p:pic>
    </p:spTree>
    <p:extLst>
      <p:ext uri="{BB962C8B-B14F-4D97-AF65-F5344CB8AC3E}">
        <p14:creationId xmlns:p14="http://schemas.microsoft.com/office/powerpoint/2010/main" val="1430848436"/>
      </p:ext>
    </p:extLst>
  </p:cSld>
  <p:clrMapOvr>
    <a:masterClrMapping/>
  </p:clrMapOvr>
</p:sld>
</file>

<file path=ppt/theme/theme1.xml><?xml version="1.0" encoding="utf-8"?>
<a:theme xmlns:a="http://schemas.openxmlformats.org/drawingml/2006/main" name="[PPT]">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EDER2">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
  <TotalTime>49</TotalTime>
  <Words>706</Words>
  <Application>Microsoft Office PowerPoint</Application>
  <PresentationFormat>Presentación en pantalla (4:3)</PresentationFormat>
  <Paragraphs>44</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Arial</vt:lpstr>
      <vt:lpstr>Calibri</vt:lpstr>
      <vt:lpstr>DseFranklin Gothic Book (Cuerpo)</vt:lpstr>
      <vt:lpstr>Franklin Gothic Book</vt:lpstr>
      <vt:lpstr>Franklin Gothic Demi Cond</vt:lpstr>
      <vt:lpstr>Wingdings</vt:lpstr>
      <vt:lpstr>[PPT]</vt:lpstr>
      <vt:lpstr>Diseño personalizado</vt:lpstr>
      <vt:lpstr>Presentación de PowerPoint</vt:lpstr>
      <vt:lpstr>Actividades del proyecto</vt:lpstr>
      <vt:lpstr>Federito, el trébol de cuatro hojas</vt:lpstr>
      <vt:lpstr>Come sano y mueve el esqueleto</vt:lpstr>
      <vt:lpstr>Todos y todas contamos por igual</vt:lpstr>
      <vt:lpstr>HÁBITOS DE PROTECCIÓN E HIGIENE FRENTE A LA COVID-19</vt:lpstr>
      <vt:lpstr>Confeccionando mi mascarilla</vt:lpstr>
      <vt:lpstr>Me lavo las manos </vt:lpstr>
      <vt:lpstr>Distancia Social</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MariaTome</dc:creator>
  <cp:lastModifiedBy>FEDER Inclusión - Celia Morala Arias</cp:lastModifiedBy>
  <cp:revision>1</cp:revision>
  <cp:lastPrinted>2019-11-28T11:52:18Z</cp:lastPrinted>
  <dcterms:created xsi:type="dcterms:W3CDTF">2016-01-19T13:31:47Z</dcterms:created>
  <dcterms:modified xsi:type="dcterms:W3CDTF">2021-10-27T16:34:20Z</dcterms:modified>
</cp:coreProperties>
</file>